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7" r:id="rId3"/>
    <p:sldId id="260" r:id="rId4"/>
    <p:sldId id="258" r:id="rId5"/>
    <p:sldId id="261" r:id="rId6"/>
    <p:sldId id="272" r:id="rId7"/>
    <p:sldId id="274" r:id="rId8"/>
    <p:sldId id="268" r:id="rId9"/>
    <p:sldId id="262" r:id="rId10"/>
    <p:sldId id="269" r:id="rId11"/>
    <p:sldId id="273" r:id="rId12"/>
    <p:sldId id="271" r:id="rId13"/>
    <p:sldId id="270" r:id="rId14"/>
    <p:sldId id="275" r:id="rId15"/>
    <p:sldId id="276" r:id="rId16"/>
    <p:sldId id="263" r:id="rId17"/>
    <p:sldId id="267" r:id="rId18"/>
    <p:sldId id="27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32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24FAC-277A-4509-9B11-C2DFE0A6B06C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8CBF-4045-4347-96A7-2B6A7E5CF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24FAC-277A-4509-9B11-C2DFE0A6B06C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8CBF-4045-4347-96A7-2B6A7E5CF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24FAC-277A-4509-9B11-C2DFE0A6B06C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8CBF-4045-4347-96A7-2B6A7E5CF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24FAC-277A-4509-9B11-C2DFE0A6B06C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8CBF-4045-4347-96A7-2B6A7E5CF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24FAC-277A-4509-9B11-C2DFE0A6B06C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8CBF-4045-4347-96A7-2B6A7E5CF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24FAC-277A-4509-9B11-C2DFE0A6B06C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8CBF-4045-4347-96A7-2B6A7E5CF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24FAC-277A-4509-9B11-C2DFE0A6B06C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8CBF-4045-4347-96A7-2B6A7E5CF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24FAC-277A-4509-9B11-C2DFE0A6B06C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8CBF-4045-4347-96A7-2B6A7E5CF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24FAC-277A-4509-9B11-C2DFE0A6B06C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8CBF-4045-4347-96A7-2B6A7E5CF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24FAC-277A-4509-9B11-C2DFE0A6B06C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8CBF-4045-4347-96A7-2B6A7E5CF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24FAC-277A-4509-9B11-C2DFE0A6B06C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8CBF-4045-4347-96A7-2B6A7E5CF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24FAC-277A-4509-9B11-C2DFE0A6B06C}" type="datetimeFigureOut">
              <a:rPr lang="ru-RU" smtClean="0"/>
              <a:pPr/>
              <a:t>07.07.2018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C78CBF-4045-4347-96A7-2B6A7E5CF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1487" y="0"/>
            <a:ext cx="97869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5300" b="1" dirty="0" smtClean="0">
                <a:latin typeface="Arial" pitchFamily="34" charset="0"/>
                <a:cs typeface="Arial" pitchFamily="34" charset="0"/>
              </a:rPr>
              <a:t>ПРОЕКТ </a:t>
            </a:r>
            <a:br>
              <a:rPr lang="ru-RU" sz="5300" b="1" dirty="0" smtClean="0">
                <a:latin typeface="Arial" pitchFamily="34" charset="0"/>
                <a:cs typeface="Arial" pitchFamily="34" charset="0"/>
              </a:rPr>
            </a:br>
            <a:r>
              <a:rPr lang="ru-RU" sz="53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ЛЕСНЫЕ ЖИТЕЛИ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Подготовили воспитатели</a:t>
            </a:r>
          </a:p>
          <a:p>
            <a:r>
              <a:rPr lang="ru-RU" sz="1800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первой младшей группы №2</a:t>
            </a:r>
          </a:p>
          <a:p>
            <a:r>
              <a:rPr lang="ru-RU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Найданова</a:t>
            </a: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Светлана Анатольевна</a:t>
            </a:r>
          </a:p>
          <a:p>
            <a:r>
              <a:rPr lang="ru-RU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Советникова</a:t>
            </a: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Ольга Викторовна</a:t>
            </a:r>
            <a:endParaRPr lang="ru-RU" sz="1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1487" y="0"/>
            <a:ext cx="97869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Дидактическая игра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Л</a:t>
            </a:r>
            <a:r>
              <a:rPr lang="ru-RU" dirty="0" smtClean="0"/>
              <a:t>ото «Кто чей малыш?»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" y="1643050"/>
            <a:ext cx="403860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8200" y="1714488"/>
            <a:ext cx="403860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1487" y="0"/>
            <a:ext cx="97869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НОД конструирование</a:t>
            </a:r>
            <a:br>
              <a:rPr lang="ru-RU" dirty="0" smtClean="0"/>
            </a:br>
            <a:r>
              <a:rPr lang="ru-RU" dirty="0" smtClean="0"/>
              <a:t>«Заборчик для зайки»</a:t>
            </a: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" y="1643050"/>
            <a:ext cx="403860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8200" y="1643050"/>
            <a:ext cx="403860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1487" y="0"/>
            <a:ext cx="97869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ПОДВИЖНАЯ ИГРА</a:t>
            </a:r>
            <a:br>
              <a:rPr lang="ru-RU" dirty="0" smtClean="0"/>
            </a:br>
            <a:r>
              <a:rPr lang="ru-RU" dirty="0" smtClean="0"/>
              <a:t> «Маша и медведь»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107124" y="1964523"/>
            <a:ext cx="4572032" cy="37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4357685" y="2000241"/>
            <a:ext cx="457203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1487" y="0"/>
            <a:ext cx="97869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ДИДАКТИЧЕСКАЯ ИГРА</a:t>
            </a:r>
            <a:br>
              <a:rPr lang="ru-RU" dirty="0" smtClean="0"/>
            </a:br>
            <a:r>
              <a:rPr lang="ru-RU" dirty="0" smtClean="0"/>
              <a:t> «Чей малыш?»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" y="1643050"/>
            <a:ext cx="403860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4531519" y="1826407"/>
            <a:ext cx="4429158" cy="4062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1487" y="0"/>
            <a:ext cx="97869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Показ кукольного спектакля «Колобок»</a:t>
            </a:r>
            <a:endParaRPr lang="ru-RU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1643050"/>
            <a:ext cx="403860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" y="1643050"/>
            <a:ext cx="403860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1487" y="0"/>
            <a:ext cx="97869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Чтение художественной литературы о животных</a:t>
            </a:r>
            <a:endParaRPr lang="ru-RU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1487" y="0"/>
            <a:ext cx="97869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ПРОСМОТР ИЛЛЮСТРАЦИЙ В КНИГАХ О ЖИВОТНЫХ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" y="1643050"/>
            <a:ext cx="403860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8200" y="1643050"/>
            <a:ext cx="403860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1487" y="0"/>
            <a:ext cx="97869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КНИЖНЫЙ УГОЛОК</a:t>
            </a:r>
            <a:br>
              <a:rPr lang="ru-RU" dirty="0" smtClean="0"/>
            </a:br>
            <a:r>
              <a:rPr lang="ru-RU" dirty="0" smtClean="0"/>
              <a:t> «Лесные обитатели»</a:t>
            </a:r>
            <a:endParaRPr lang="ru-RU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2607455" y="250009"/>
            <a:ext cx="4500594" cy="6858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642974" y="0"/>
            <a:ext cx="97869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2396191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СПАСИБО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ЗА ВНИМАНИЕ !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1487" y="0"/>
            <a:ext cx="97869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 «Лесные жители»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sz="1800" b="1" dirty="0">
                <a:latin typeface="Arial" pitchFamily="34" charset="0"/>
                <a:cs typeface="Arial" pitchFamily="34" charset="0"/>
              </a:rPr>
              <a:t>Цель: Формировать представления детей о животных (строение, характерные признаки – размер, форма, об особенностях образа жизни (как двигаются, что и как едят, какие звуки издают, где живут) ; способствовать возникновению добрых чувств ко всему живому, появлению любопытства, любознательности. </a:t>
            </a:r>
            <a:endParaRPr lang="ru-RU" sz="1800" b="1" dirty="0" smtClean="0">
              <a:latin typeface="Arial" pitchFamily="34" charset="0"/>
              <a:cs typeface="Arial" pitchFamily="34" charset="0"/>
            </a:endParaRPr>
          </a:p>
          <a:p>
            <a:endParaRPr lang="ru-RU" sz="28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1487" y="0"/>
            <a:ext cx="97869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357166"/>
            <a:ext cx="9001156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«Образовательные»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1. Формировать у детей первоначальное представление о лесе и его обитателях - диких животных (заяц, лиса, медведь, волк) 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2. Познакомить детей с тем, как звери живут в разное время года.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3. Формировать знания о характерных особенностях внешнего вида и повадок.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4. Формировать знания детей о том, чем питаются дикие звери.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5. Способствовать развитию познавательного интереса и любознательности.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6. Формировать умение соотносить изображение с образцом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«Воспитательные»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1.Формировать доброе чуткое отношение к лесным животным через чтение детской литературы.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«Развивающие»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1. Развивать умение находить книги о лесных жителях по обложке и иллюстрации.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2. Развивать умение детей отвечать на вопросы воспитателя.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3. Развивать мелкую моторику пальцев рук, чувство ритма.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4. Развивать умение раскатывать пластилин между ладонями; различать красный цвет.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8. Развивать умение собирать целую картинку из частей.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1487" y="0"/>
            <a:ext cx="97869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357166"/>
            <a:ext cx="91440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Методы и приёмы: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Практические: подвижные и дидактические игры.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Наглядные: демонстрация иллюстраций с изображением лесных зверей и их жизни в лесу, муляжи овощей, фруктов и др. продуктов питания, фигуры лесных животных, показ настольного театра.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Словесные: беседы, прослушивание.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1487" y="0"/>
            <a:ext cx="97869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Утренняя зарядка</a:t>
            </a:r>
            <a:br>
              <a:rPr lang="ru-RU" dirty="0" smtClean="0"/>
            </a:br>
            <a:r>
              <a:rPr lang="ru-RU" dirty="0" smtClean="0"/>
              <a:t>«Зайчики»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" y="1643050"/>
            <a:ext cx="403860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4572001" y="1928804"/>
            <a:ext cx="435771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1487" y="0"/>
            <a:ext cx="97869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ГИМНАСТИКА ПОСЛЕ СНА </a:t>
            </a:r>
            <a:br>
              <a:rPr lang="ru-RU" dirty="0" smtClean="0"/>
            </a:br>
            <a:r>
              <a:rPr lang="ru-RU" dirty="0" smtClean="0"/>
              <a:t>«Веселые зайчата»</a:t>
            </a:r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107125" y="2035960"/>
            <a:ext cx="457203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4643439" y="2071677"/>
            <a:ext cx="457203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1487" y="0"/>
            <a:ext cx="97869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НОД Лепка «Морковка для зайчика»</a:t>
            </a:r>
            <a:endParaRPr lang="ru-R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" y="1643050"/>
            <a:ext cx="403860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8200" y="1785926"/>
            <a:ext cx="403860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85784" y="0"/>
            <a:ext cx="97869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Дидактическая игра </a:t>
            </a:r>
            <a:br>
              <a:rPr lang="ru-RU" dirty="0" smtClean="0"/>
            </a:br>
            <a:r>
              <a:rPr lang="ru-RU" dirty="0" smtClean="0"/>
              <a:t>«Лото животные»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" y="1643050"/>
            <a:ext cx="403860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8200" y="1714488"/>
            <a:ext cx="403860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1487" y="0"/>
            <a:ext cx="97869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Подвижная игра </a:t>
            </a:r>
            <a:br>
              <a:rPr lang="ru-RU" dirty="0" smtClean="0"/>
            </a:br>
            <a:r>
              <a:rPr lang="ru-RU" dirty="0" smtClean="0"/>
              <a:t>«У медведя во бору»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" y="1643050"/>
            <a:ext cx="403860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8200" y="1714488"/>
            <a:ext cx="403860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331</Words>
  <Application>Microsoft Office PowerPoint</Application>
  <PresentationFormat>Экран (4:3)</PresentationFormat>
  <Paragraphs>44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ПРОЕКТ  ЛЕСНЫЕ ЖИТЕЛИ </vt:lpstr>
      <vt:lpstr>Проект «Лесные жители»</vt:lpstr>
      <vt:lpstr>Слайд 3</vt:lpstr>
      <vt:lpstr>Слайд 4</vt:lpstr>
      <vt:lpstr>Утренняя зарядка «Зайчики»</vt:lpstr>
      <vt:lpstr>ГИМНАСТИКА ПОСЛЕ СНА  «Веселые зайчата»</vt:lpstr>
      <vt:lpstr>НОД Лепка «Морковка для зайчика»</vt:lpstr>
      <vt:lpstr>Дидактическая игра  «Лото животные»</vt:lpstr>
      <vt:lpstr>Подвижная игра  «У медведя во бору»</vt:lpstr>
      <vt:lpstr>Дидактическая игра  Лото «Кто чей малыш?»</vt:lpstr>
      <vt:lpstr>НОД конструирование «Заборчик для зайки»</vt:lpstr>
      <vt:lpstr>ПОДВИЖНАЯ ИГРА  «Маша и медведь»</vt:lpstr>
      <vt:lpstr>ДИДАКТИЧЕСКАЯ ИГРА  «Чей малыш?»</vt:lpstr>
      <vt:lpstr>Показ кукольного спектакля «Колобок»</vt:lpstr>
      <vt:lpstr>Чтение художественной литературы о животных</vt:lpstr>
      <vt:lpstr>ПРОСМОТР ИЛЛЮСТРАЦИЙ В КНИГАХ О ЖИВОТНЫХ</vt:lpstr>
      <vt:lpstr>КНИЖНЫЙ УГОЛОК  «Лесные обитатели»</vt:lpstr>
      <vt:lpstr>Слайд 18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В ПЕРВОЙ МЛАДШЕЙ ГРУППЕ №2</dc:title>
  <dc:creator>olga</dc:creator>
  <cp:lastModifiedBy>USER</cp:lastModifiedBy>
  <cp:revision>14</cp:revision>
  <dcterms:created xsi:type="dcterms:W3CDTF">2016-04-05T07:51:38Z</dcterms:created>
  <dcterms:modified xsi:type="dcterms:W3CDTF">2018-07-07T17:24:42Z</dcterms:modified>
</cp:coreProperties>
</file>