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04E80F-8732-44D7-ACE1-6C5F6C8032B4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65C485-A889-4E75-A9B0-D2CE437D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mswallpapers.com-30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11247040" cy="70294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9721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МБДОУ «Детский сад комбинированного вида №46 «Земляничка»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363396"/>
            <a:ext cx="3456384" cy="156966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4800" dirty="0" smtClean="0"/>
              <a:t>«Птичья</a:t>
            </a:r>
          </a:p>
          <a:p>
            <a:pPr algn="just"/>
            <a:r>
              <a:rPr lang="ru-RU" sz="4800" dirty="0"/>
              <a:t>с</a:t>
            </a:r>
            <a:r>
              <a:rPr lang="ru-RU" sz="4800" dirty="0" smtClean="0"/>
              <a:t>толовая»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661248"/>
            <a:ext cx="5108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Воспитатель Кабанова Марина Николаевна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9694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Рассматривание зимующих птиц на иллюстрациях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 книгах и журналах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Уточнить представления о зимующих птицах, Активизировать словарный запас детей.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Рассматривание сюжетных картин и </a:t>
            </a:r>
            <a:r>
              <a:rPr lang="ru-RU" b="1" dirty="0" smtClean="0"/>
              <a:t>фотографий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Уточнить представления о зимующих птицах. Активизировать словарный запас детей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Составление рассказов по иллюстрациям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Обогащать и активизировать словарный запас детей. Формировать связную речь.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Разучивание стихов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Научить внимательно слушать литературный текст, развивать память. Активизировать и обогащать словарный запас детей.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Разучивание пальчиковых игр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Развить моторику рук. Активизировать словарный запас детей.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Чтение художественной литературы (фольклор, поэзия, рассказы)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Формирование интереса к потребности в чтении. Привлечение к знакомству с различными формами художественной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литературы.</a:t>
            </a:r>
          </a:p>
          <a:p>
            <a:r>
              <a:rPr lang="ru-RU" b="1" dirty="0" smtClean="0"/>
              <a:t>Отгадывание загадок про птиц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Цель: Формировать умение отгадывать загадки.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20891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Оформление уголка книги (подбор книг о птицах)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Расширить представления детей о зимующих птицах, их особенностях, повадках. Воспитание любви к пернатым друзьям.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Прослушивание </a:t>
            </a:r>
            <a:r>
              <a:rPr lang="ru-RU" b="1" dirty="0" smtClean="0"/>
              <a:t>аудиозаписей </a:t>
            </a:r>
            <a:r>
              <a:rPr lang="ru-RU" b="1" dirty="0"/>
              <a:t>«Голоса </a:t>
            </a:r>
            <a:r>
              <a:rPr lang="ru-RU" b="1" dirty="0" smtClean="0"/>
              <a:t>птиц»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Учить внимательно слушать музыкальные произведения, различать голоса птиц.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Дидактические игры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«Собери птицу», «Что за птица? », «Кто как кричит?», «Разрезные картинки», «Чья тень?», «Мал – мала – меньше</a:t>
            </a:r>
            <a:r>
              <a:rPr lang="ru-RU" dirty="0" smtClean="0"/>
              <a:t>», «</a:t>
            </a:r>
            <a:r>
              <a:rPr lang="ru-RU" dirty="0"/>
              <a:t>Кто дальше, кто ближе?», «Кто где сидит?», «Угадай, кого не стало?», «Накорми птичек</a:t>
            </a:r>
            <a:r>
              <a:rPr lang="ru-RU" dirty="0" smtClean="0"/>
              <a:t>», «Один-много», «Кто как голос подает»,</a:t>
            </a:r>
          </a:p>
          <a:p>
            <a:r>
              <a:rPr lang="ru-RU" dirty="0" smtClean="0"/>
              <a:t>«Назови ласково», «Сосчитай-ка», «Четвертый лишний», «Подбери признак», «Угадай птицу по описанию» 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развитие полноты зрительного восприятия, умения планомерно и целенаправленно обследовать объект, выделять главные признаки, складывать из частей целостную картину.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Сюжетно-ролевые игры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«Пригласи синичку в гости », «Больница птиц»</a:t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Воспитывать желание сопереживать и помогать пернатым друзьям.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332656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Самостоятельная деятельность детей</a:t>
            </a:r>
          </a:p>
          <a:p>
            <a:r>
              <a:rPr lang="ru-RU" sz="1400" b="1" dirty="0" smtClean="0"/>
              <a:t>Рассматривание зимующих птиц на иллюстрациях в книгах и журналах, сюжетных картин и фотографий.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Цель: Уточнить представления о зимующих птицах. Активизировать словарный запас детей.</a:t>
            </a:r>
          </a:p>
          <a:p>
            <a:r>
              <a:rPr lang="ru-RU" sz="1400" b="1" dirty="0" smtClean="0"/>
              <a:t>Настольно-печатные игры, игры-вкладыши, разрезные картинки, трафареты, рисование.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Цель: Привлечение детей к самостоятельной деятельности.</a:t>
            </a:r>
          </a:p>
          <a:p>
            <a:endParaRPr lang="ru-RU" dirty="0"/>
          </a:p>
        </p:txBody>
      </p:sp>
      <p:pic>
        <p:nvPicPr>
          <p:cNvPr id="3" name="Рисунок 2" descr="20161026_17114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6076729">
            <a:off x="5347906" y="3194842"/>
            <a:ext cx="4233290" cy="2580777"/>
          </a:xfrm>
          <a:prstGeom prst="rect">
            <a:avLst/>
          </a:prstGeom>
        </p:spPr>
      </p:pic>
      <p:pic>
        <p:nvPicPr>
          <p:cNvPr id="4" name="Рисунок 3" descr="20161026_1712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4631926">
            <a:off x="2727095" y="3190004"/>
            <a:ext cx="4068040" cy="2564966"/>
          </a:xfrm>
          <a:prstGeom prst="rect">
            <a:avLst/>
          </a:prstGeom>
        </p:spPr>
      </p:pic>
      <p:pic>
        <p:nvPicPr>
          <p:cNvPr id="5" name="Рисунок 4" descr="20161110_1117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3532" y="4221088"/>
            <a:ext cx="2912324" cy="1638182"/>
          </a:xfrm>
          <a:prstGeom prst="rect">
            <a:avLst/>
          </a:prstGeom>
        </p:spPr>
      </p:pic>
      <p:pic>
        <p:nvPicPr>
          <p:cNvPr id="6" name="Рисунок 5" descr="20161027_11053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07504" y="2232559"/>
            <a:ext cx="2664296" cy="1844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37112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Прогулки: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наблюдение за птицами;</a:t>
            </a:r>
            <a:br>
              <a:rPr lang="ru-RU" dirty="0" smtClean="0"/>
            </a:br>
            <a:r>
              <a:rPr lang="ru-RU" dirty="0" smtClean="0"/>
              <a:t>- птичьи следы;</a:t>
            </a:r>
            <a:br>
              <a:rPr lang="ru-RU" dirty="0" smtClean="0"/>
            </a:br>
            <a:r>
              <a:rPr lang="ru-RU" dirty="0" smtClean="0"/>
              <a:t>- беседы о зимующих птицах;</a:t>
            </a:r>
            <a:br>
              <a:rPr lang="ru-RU" dirty="0" smtClean="0"/>
            </a:br>
            <a:r>
              <a:rPr lang="ru-RU" dirty="0" smtClean="0"/>
              <a:t>- подвижные игры:</a:t>
            </a:r>
            <a:br>
              <a:rPr lang="ru-RU" dirty="0" smtClean="0"/>
            </a:br>
            <a:r>
              <a:rPr lang="ru-RU" dirty="0" smtClean="0"/>
              <a:t>• «Воронята»</a:t>
            </a:r>
            <a:br>
              <a:rPr lang="ru-RU" dirty="0" smtClean="0"/>
            </a:br>
            <a:r>
              <a:rPr lang="ru-RU" dirty="0" smtClean="0"/>
              <a:t>• «Птички»</a:t>
            </a:r>
            <a:br>
              <a:rPr lang="ru-RU" dirty="0" smtClean="0"/>
            </a:br>
            <a:r>
              <a:rPr lang="ru-RU" dirty="0" smtClean="0"/>
              <a:t>• «Воробушки и кот»</a:t>
            </a:r>
            <a:endParaRPr lang="ru-RU" dirty="0"/>
          </a:p>
        </p:txBody>
      </p:sp>
      <p:pic>
        <p:nvPicPr>
          <p:cNvPr id="3" name="Рисунок 2" descr="20161103_103252-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88647">
            <a:off x="5175284" y="272876"/>
            <a:ext cx="3600400" cy="4632083"/>
          </a:xfrm>
          <a:prstGeom prst="rect">
            <a:avLst/>
          </a:prstGeom>
        </p:spPr>
      </p:pic>
      <p:pic>
        <p:nvPicPr>
          <p:cNvPr id="4" name="Рисунок 3" descr="20161102_10574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211500">
            <a:off x="2513268" y="3000255"/>
            <a:ext cx="3727734" cy="3155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7433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Подкормка </a:t>
            </a:r>
            <a:r>
              <a:rPr lang="ru-RU" b="1" dirty="0" smtClean="0"/>
              <a:t>птиц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 Вызвать желание заботиться о наших пернатых друзьях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20161118_10201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129851" y="2214965"/>
            <a:ext cx="5274935" cy="3526541"/>
          </a:xfrm>
          <a:prstGeom prst="rect">
            <a:avLst/>
          </a:prstGeom>
        </p:spPr>
      </p:pic>
      <p:pic>
        <p:nvPicPr>
          <p:cNvPr id="4" name="Рисунок 3" descr="20161102_10125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25785" y="1747081"/>
            <a:ext cx="4464496" cy="3651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Совместная деятельность родителей и детей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620688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Сбор корма для птиц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Привлечение родителей к проблеме подкормки птиц в зимний период. Укрепление детско-родительских отношений.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корм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95936" y="2134319"/>
            <a:ext cx="5089373" cy="3814961"/>
          </a:xfrm>
          <a:prstGeom prst="rect">
            <a:avLst/>
          </a:prstGeom>
        </p:spPr>
      </p:pic>
      <p:pic>
        <p:nvPicPr>
          <p:cNvPr id="5" name="Рисунок 4" descr="20170320_10241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51520" y="1988840"/>
            <a:ext cx="3528392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Конкурс «Птичья столовая»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Цель: Привлечение родителей к участию в проекте, укрепление детско-родительских отношений. Воспитание нравственных чувств.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20161122_1642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792610" y="2240882"/>
            <a:ext cx="4443986" cy="2499742"/>
          </a:xfrm>
          <a:prstGeom prst="rect">
            <a:avLst/>
          </a:prstGeom>
        </p:spPr>
      </p:pic>
      <p:pic>
        <p:nvPicPr>
          <p:cNvPr id="4" name="Рисунок 3" descr="20161121_105004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268760"/>
            <a:ext cx="2232248" cy="2464074"/>
          </a:xfrm>
          <a:prstGeom prst="rect">
            <a:avLst/>
          </a:prstGeom>
        </p:spPr>
      </p:pic>
      <p:pic>
        <p:nvPicPr>
          <p:cNvPr id="5" name="Рисунок 4" descr="20161109_090419-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43808" y="1268760"/>
            <a:ext cx="2380362" cy="2880320"/>
          </a:xfrm>
          <a:prstGeom prst="rect">
            <a:avLst/>
          </a:prstGeom>
        </p:spPr>
      </p:pic>
      <p:pic>
        <p:nvPicPr>
          <p:cNvPr id="6" name="Рисунок 5" descr="20161117_115403-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04248" y="3861048"/>
            <a:ext cx="2186266" cy="2863181"/>
          </a:xfrm>
          <a:prstGeom prst="rect">
            <a:avLst/>
          </a:prstGeom>
        </p:spPr>
      </p:pic>
      <p:pic>
        <p:nvPicPr>
          <p:cNvPr id="7" name="Рисунок 6" descr="20161117_11555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4049702" y="4243374"/>
            <a:ext cx="2732259" cy="2263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Победители конкурса «Лучшая кормушка»,</a:t>
            </a:r>
          </a:p>
          <a:p>
            <a:pPr algn="ctr"/>
            <a:r>
              <a:rPr lang="ru-RU" dirty="0"/>
              <a:t>п</a:t>
            </a:r>
            <a:r>
              <a:rPr lang="ru-RU" dirty="0" smtClean="0"/>
              <a:t>рошедшего в МБДОУ №46 «Земляничка»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991304" y="1905240"/>
            <a:ext cx="5319392" cy="375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</a:rPr>
              <a:t>Итоги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проекта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628800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результате проведенной работы дети получили много новой информации о птицах, которые зимуют рядом с нами. Узнали о жизни птиц, их различиях, повадках, об особенностях обитания в зимний период. Узнали, чем можно подкармливать птиц, а чем нельзя. Приняли участие в сборе корма для птиц. Вместе с родителями изготовили кормушки. Узнали, каких видов бывают кормушки. Укрепили детско-родительские отношения. Но главный результат проекта -это усвоение детьми того, что наши пернатые друзья не смогут перезимовать, если мы не будем им помогать. Дети стали более добрыми, отзывчивыми.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67258"/>
            <a:ext cx="6178294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Паспорт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проекта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Название проекта:</a:t>
            </a:r>
            <a:r>
              <a:rPr lang="ru-RU" dirty="0"/>
              <a:t> «Птичья столовая</a:t>
            </a:r>
            <a:r>
              <a:rPr lang="ru-RU" dirty="0" smtClean="0"/>
              <a:t>»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Тип проекта:</a:t>
            </a:r>
            <a:r>
              <a:rPr lang="ru-RU" dirty="0"/>
              <a:t> </a:t>
            </a:r>
            <a:r>
              <a:rPr lang="ru-RU" dirty="0" smtClean="0"/>
              <a:t>информационно-ориентированный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Вид проекта:</a:t>
            </a:r>
            <a:r>
              <a:rPr lang="ru-RU" dirty="0"/>
              <a:t> краткосрочный, семейный, </a:t>
            </a:r>
            <a:r>
              <a:rPr lang="ru-RU" dirty="0" smtClean="0"/>
              <a:t>групповой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Сроки реализации:</a:t>
            </a:r>
            <a:r>
              <a:rPr lang="ru-RU" dirty="0"/>
              <a:t> с 01.11.2016 по 30.11.2016 гг.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на кормушке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27984" y="3374994"/>
            <a:ext cx="4644008" cy="3483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68580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Задачи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проекта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Обучающие: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Закрепить ранее полученные знания дошкольников о зимующих птицах, их образе жизни, повадках, о связи с окружающей средой, роли человека в жизни птиц </a:t>
            </a:r>
            <a:br>
              <a:rPr lang="ru-RU" dirty="0"/>
            </a:br>
            <a:r>
              <a:rPr lang="ru-RU" dirty="0"/>
              <a:t>• Пополнить имеющиеся знания новыми сведениями</a:t>
            </a:r>
            <a:br>
              <a:rPr lang="ru-RU" dirty="0"/>
            </a:br>
            <a:r>
              <a:rPr lang="ru-RU" dirty="0"/>
              <a:t>• Научить детей правильно подкармливать птиц.</a:t>
            </a:r>
            <a:br>
              <a:rPr lang="ru-RU" dirty="0"/>
            </a:br>
            <a:r>
              <a:rPr lang="ru-RU" u="sng" dirty="0"/>
              <a:t>Развивающие: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Способствовать развитию познавательной и творческой активности, любознательности</a:t>
            </a:r>
            <a:br>
              <a:rPr lang="ru-RU" dirty="0"/>
            </a:br>
            <a:r>
              <a:rPr lang="ru-RU" dirty="0"/>
              <a:t>• Расширять кругозор и обогащать словарный запас детей, развивать связную речь.</a:t>
            </a:r>
            <a:br>
              <a:rPr lang="ru-RU" dirty="0"/>
            </a:br>
            <a:r>
              <a:rPr lang="ru-RU" u="sng" dirty="0"/>
              <a:t>Воспитательные: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Формировать заботливое отношение к птицам, желание помогать в трудных зимних условиях</a:t>
            </a:r>
            <a:br>
              <a:rPr lang="ru-RU" dirty="0"/>
            </a:br>
            <a:r>
              <a:rPr lang="ru-RU" dirty="0"/>
              <a:t>• Прививать любовь к природе и воспитывать </a:t>
            </a:r>
            <a:r>
              <a:rPr lang="ru-RU" smtClean="0"/>
              <a:t>бережное отношение </a:t>
            </a:r>
            <a:endParaRPr lang="ru-RU" dirty="0"/>
          </a:p>
        </p:txBody>
      </p:sp>
      <p:pic>
        <p:nvPicPr>
          <p:cNvPr id="3" name="Рисунок 2" descr="свиристели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840760" y="0"/>
            <a:ext cx="241176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61407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Участники проекта:</a:t>
            </a:r>
          </a:p>
          <a:p>
            <a:endParaRPr lang="ru-RU" sz="2800" dirty="0" smtClean="0"/>
          </a:p>
          <a:p>
            <a:pPr>
              <a:buFontTx/>
              <a:buChar char="-"/>
            </a:pPr>
            <a:r>
              <a:rPr lang="ru-RU" dirty="0" smtClean="0"/>
              <a:t>дети 2 младшей группы №12;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одители;</a:t>
            </a:r>
          </a:p>
          <a:p>
            <a:pPr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оспитатели.</a:t>
            </a:r>
          </a:p>
          <a:p>
            <a:endParaRPr lang="ru-RU" dirty="0"/>
          </a:p>
        </p:txBody>
      </p:sp>
      <p:pic>
        <p:nvPicPr>
          <p:cNvPr id="3" name="Рисунок 2" descr="дятел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940152" y="0"/>
            <a:ext cx="32038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ест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047656" y="-72389"/>
            <a:ext cx="3096344" cy="69303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39969"/>
            <a:ext cx="5489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Этапы проекта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84784"/>
            <a:ext cx="75983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1.Подготовительный этап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Определение уровня знаний детей о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зимующих </a:t>
            </a:r>
            <a:r>
              <a:rPr lang="ru-RU" dirty="0"/>
              <a:t>птицах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Определение темы проекта, задач,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стратегий </a:t>
            </a:r>
            <a:r>
              <a:rPr lang="ru-RU" dirty="0"/>
              <a:t>и механизмов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Сбор информации по данной теме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Создание необходимых условий </a:t>
            </a:r>
            <a:r>
              <a:rPr lang="ru-RU" dirty="0" smtClean="0"/>
              <a:t>для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реализации проекта.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265789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2.Основной этап. Реализация проекта</a:t>
            </a:r>
            <a:r>
              <a:rPr lang="ru-RU" b="1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Представляет собой внедрение в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</a:t>
            </a:r>
          </a:p>
          <a:p>
            <a:r>
              <a:rPr lang="ru-RU" dirty="0" smtClean="0"/>
              <a:t>образовательный </a:t>
            </a:r>
            <a:r>
              <a:rPr lang="ru-RU" dirty="0"/>
              <a:t>процесс эффективных </a:t>
            </a:r>
            <a:r>
              <a:rPr lang="ru-RU" dirty="0" smtClean="0"/>
              <a:t>методов</a:t>
            </a:r>
          </a:p>
          <a:p>
            <a:r>
              <a:rPr lang="ru-RU" dirty="0" smtClean="0"/>
              <a:t>и </a:t>
            </a:r>
            <a:r>
              <a:rPr lang="ru-RU" dirty="0"/>
              <a:t>приемов по расширению знаний </a:t>
            </a:r>
            <a:r>
              <a:rPr lang="ru-RU" dirty="0" smtClean="0"/>
              <a:t>дошкольников</a:t>
            </a:r>
          </a:p>
          <a:p>
            <a:r>
              <a:rPr lang="ru-RU" dirty="0" smtClean="0"/>
              <a:t>о </a:t>
            </a:r>
            <a:r>
              <a:rPr lang="ru-RU" dirty="0"/>
              <a:t>зимующих птицах, их повадках, особенностях </a:t>
            </a:r>
            <a:endParaRPr lang="ru-RU" dirty="0" smtClean="0"/>
          </a:p>
          <a:p>
            <a:r>
              <a:rPr lang="ru-RU" dirty="0" smtClean="0"/>
              <a:t>жизни </a:t>
            </a:r>
            <a:r>
              <a:rPr lang="ru-RU" dirty="0"/>
              <a:t>в зимний период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Выполнение проекта проводилось в </a:t>
            </a:r>
            <a:r>
              <a:rPr lang="ru-RU" dirty="0" smtClean="0"/>
              <a:t>трех</a:t>
            </a:r>
          </a:p>
          <a:p>
            <a:r>
              <a:rPr lang="ru-RU" dirty="0" smtClean="0"/>
              <a:t>направлениях: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работа воспитателей с детьми</a:t>
            </a:r>
            <a:r>
              <a:rPr lang="ru-RU" dirty="0" smtClean="0"/>
              <a:t>;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самостоятельная деятельность детей</a:t>
            </a:r>
            <a:r>
              <a:rPr lang="ru-RU" dirty="0" smtClean="0"/>
              <a:t>;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совместная деятельность родителей и детей.</a:t>
            </a:r>
          </a:p>
          <a:p>
            <a:endParaRPr lang="ru-RU" dirty="0"/>
          </a:p>
        </p:txBody>
      </p:sp>
      <p:pic>
        <p:nvPicPr>
          <p:cNvPr id="3" name="Рисунок 2" descr="сорока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300192" y="0"/>
            <a:ext cx="3096344" cy="70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Работа воспитателей с детьми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731161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Беседы</a:t>
            </a:r>
            <a:r>
              <a:rPr lang="ru-RU" sz="2000" b="1" dirty="0" smtClean="0"/>
              <a:t>: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1600" dirty="0"/>
              <a:t>«Что ты знаешь о зимующих птицах?»</a:t>
            </a:r>
            <a:br>
              <a:rPr lang="ru-RU" sz="1600" dirty="0"/>
            </a:br>
            <a:r>
              <a:rPr lang="ru-RU" sz="1600" dirty="0"/>
              <a:t>Цель: Выявить уровень </a:t>
            </a:r>
            <a:r>
              <a:rPr lang="ru-RU" sz="1600" dirty="0" smtClean="0"/>
              <a:t>знаний </a:t>
            </a:r>
            <a:r>
              <a:rPr lang="ru-RU" sz="1600" dirty="0"/>
              <a:t>детей о зимующих птицах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«Меню птиц»</a:t>
            </a:r>
            <a:br>
              <a:rPr lang="ru-RU" sz="1600" dirty="0"/>
            </a:br>
            <a:r>
              <a:rPr lang="ru-RU" sz="1600" dirty="0"/>
              <a:t>Цель: Познакомить детей видами подкормки птиц в зимний период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«Зимние гости»</a:t>
            </a:r>
            <a:br>
              <a:rPr lang="ru-RU" sz="1600" dirty="0"/>
            </a:br>
            <a:r>
              <a:rPr lang="ru-RU" sz="1600" dirty="0"/>
              <a:t>Цель: Расширить представления детей </a:t>
            </a:r>
            <a:endParaRPr lang="ru-RU" sz="1600" dirty="0" smtClean="0"/>
          </a:p>
          <a:p>
            <a:r>
              <a:rPr lang="ru-RU" sz="1600" dirty="0" smtClean="0"/>
              <a:t>о </a:t>
            </a:r>
            <a:r>
              <a:rPr lang="ru-RU" sz="1600" dirty="0"/>
              <a:t>зимующих птицах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«Зачем помогать птицам зимой»</a:t>
            </a:r>
            <a:br>
              <a:rPr lang="ru-RU" sz="1600" dirty="0"/>
            </a:br>
            <a:r>
              <a:rPr lang="ru-RU" sz="1600" dirty="0"/>
              <a:t>Цель. Воспитать бережное </a:t>
            </a:r>
            <a:r>
              <a:rPr lang="ru-RU" sz="1600" dirty="0" smtClean="0"/>
              <a:t>отношение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 живой природе.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20170320_10374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5106036" y="2820036"/>
            <a:ext cx="3719952" cy="4355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да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 descr="еда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4" name="Рисунок 3" descr="еда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4510861"/>
            <a:ext cx="3050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Меню птиц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да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 descr="еда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4" name="Рисунок 3" descr="еда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4653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437112"/>
            <a:ext cx="2762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Меню птиц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305</TotalTime>
  <Words>237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Кабанов</dc:creator>
  <cp:lastModifiedBy>Денис Кабанов</cp:lastModifiedBy>
  <cp:revision>43</cp:revision>
  <dcterms:created xsi:type="dcterms:W3CDTF">2017-03-19T12:19:38Z</dcterms:created>
  <dcterms:modified xsi:type="dcterms:W3CDTF">2018-07-07T18:04:32Z</dcterms:modified>
</cp:coreProperties>
</file>