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80940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tt-RU" b="1" i="1" dirty="0" smtClean="0"/>
              <a:t> </a:t>
            </a:r>
            <a:br>
              <a:rPr lang="tt-RU" b="1" i="1" dirty="0" smtClean="0"/>
            </a:br>
            <a:r>
              <a:rPr lang="tt-RU" b="1" i="1" dirty="0" smtClean="0"/>
              <a:t/>
            </a:r>
            <a:br>
              <a:rPr lang="tt-RU" b="1" i="1" dirty="0" smtClean="0"/>
            </a:br>
            <a:r>
              <a:rPr lang="tt-RU" sz="4000" b="1" i="1" dirty="0" smtClean="0"/>
              <a:t>Тозлы камырдан компози</a:t>
            </a:r>
            <a:r>
              <a:rPr lang="ru-RU" sz="4000" b="1" i="1" dirty="0" err="1" smtClean="0"/>
              <a:t>ция</a:t>
            </a:r>
            <a:r>
              <a:rPr lang="ru-RU" sz="4000" b="1" i="1" dirty="0" smtClean="0"/>
              <a:t> </a:t>
            </a:r>
            <a:r>
              <a:rPr lang="ru-RU" b="1" i="1" dirty="0" err="1" smtClean="0"/>
              <a:t>ясау</a:t>
            </a:r>
            <a:r>
              <a:rPr lang="ru-RU" b="1" i="1" dirty="0" smtClean="0"/>
              <a:t> </a:t>
            </a:r>
            <a:r>
              <a:rPr lang="ru-RU" b="1" i="1" dirty="0" err="1" smtClean="0"/>
              <a:t>буенча</a:t>
            </a:r>
            <a:r>
              <a:rPr lang="ru-RU" b="1" i="1" dirty="0" smtClean="0"/>
              <a:t> мастер-класс</a:t>
            </a:r>
            <a:br>
              <a:rPr lang="ru-RU" b="1" i="1" dirty="0" smtClean="0"/>
            </a:br>
            <a:r>
              <a:rPr lang="ru-RU" b="1" i="1" dirty="0" err="1" smtClean="0"/>
              <a:t>гомуми</a:t>
            </a:r>
            <a:r>
              <a:rPr lang="ru-RU" b="1" i="1" dirty="0" smtClean="0"/>
              <a:t> </a:t>
            </a:r>
            <a:r>
              <a:rPr lang="ru-RU" b="1" i="1" dirty="0" err="1" smtClean="0"/>
              <a:t>әти</a:t>
            </a:r>
            <a:r>
              <a:rPr lang="ru-RU" b="1" i="1" dirty="0" smtClean="0"/>
              <a:t> – </a:t>
            </a:r>
            <a:r>
              <a:rPr lang="ru-RU" b="1" i="1" dirty="0" err="1" smtClean="0"/>
              <a:t>әниләр</a:t>
            </a:r>
            <a:r>
              <a:rPr lang="ru-RU" b="1" i="1" dirty="0" smtClean="0"/>
              <a:t> </a:t>
            </a:r>
            <a:r>
              <a:rPr lang="ru-RU" b="1" i="1" dirty="0" err="1" smtClean="0"/>
              <a:t>җыелышына</a:t>
            </a:r>
            <a:r>
              <a:rPr lang="ru-RU" b="1" i="1" dirty="0" smtClean="0"/>
              <a:t> </a:t>
            </a:r>
            <a:r>
              <a:rPr lang="ru-RU" b="1" i="1" dirty="0" err="1" smtClean="0"/>
              <a:t>чыгыш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3861048"/>
            <a:ext cx="3744416" cy="165618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Сабаны</a:t>
            </a:r>
            <a:r>
              <a:rPr lang="tt-RU" b="1" i="1" dirty="0" smtClean="0">
                <a:solidFill>
                  <a:schemeClr val="accent5">
                    <a:lumMod val="50000"/>
                  </a:schemeClr>
                </a:solidFill>
              </a:rPr>
              <a:t>ң “Әллүки” балалар </a:t>
            </a:r>
            <a:r>
              <a:rPr lang="tt-RU" b="1" i="1" smtClean="0">
                <a:solidFill>
                  <a:schemeClr val="accent5">
                    <a:lumMod val="50000"/>
                  </a:schemeClr>
                </a:solidFill>
              </a:rPr>
              <a:t>бакчасы тәрбиячесе:</a:t>
            </a:r>
            <a:endParaRPr lang="tt-RU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tt-RU" b="1" i="1" dirty="0" smtClean="0">
                <a:solidFill>
                  <a:schemeClr val="accent5">
                    <a:lumMod val="50000"/>
                  </a:schemeClr>
                </a:solidFill>
              </a:rPr>
              <a:t>Абубакирова Р.Г.</a:t>
            </a:r>
          </a:p>
          <a:p>
            <a:r>
              <a:rPr lang="tt-RU" b="1" i="1" dirty="0">
                <a:solidFill>
                  <a:schemeClr val="accent5">
                    <a:lumMod val="50000"/>
                  </a:schemeClr>
                </a:solidFill>
              </a:rPr>
              <a:t>а</a:t>
            </a:r>
            <a:r>
              <a:rPr lang="tt-RU" b="1" i="1" dirty="0" smtClean="0">
                <a:solidFill>
                  <a:schemeClr val="accent5">
                    <a:lumMod val="50000"/>
                  </a:schemeClr>
                </a:solidFill>
              </a:rPr>
              <a:t>пре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ль 2018 ел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39" y="4941168"/>
            <a:ext cx="2025061" cy="17554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580159"/>
            <a:ext cx="6773243" cy="84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29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685800" y="908720"/>
            <a:ext cx="7772400" cy="72008"/>
          </a:xfrm>
        </p:spPr>
        <p:txBody>
          <a:bodyPr>
            <a:normAutofit fontScale="90000"/>
          </a:bodyPr>
          <a:lstStyle/>
          <a:p>
            <a:r>
              <a:rPr lang="tt-RU" sz="800" dirty="0" smtClean="0"/>
              <a:t>.</a:t>
            </a:r>
            <a:endParaRPr lang="ru-RU" sz="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599" y="881880"/>
            <a:ext cx="6400800" cy="4120481"/>
          </a:xfrm>
        </p:spPr>
        <p:txBody>
          <a:bodyPr>
            <a:normAutofit/>
          </a:bodyPr>
          <a:lstStyle/>
          <a:p>
            <a:r>
              <a:rPr lang="tt-RU" sz="2400" b="1" i="1" dirty="0" smtClean="0"/>
              <a:t>Копозициябезне ахырдан төссез лак белән буйыйбыз.</a:t>
            </a:r>
            <a:endParaRPr lang="ru-RU" sz="24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772816"/>
            <a:ext cx="2942828" cy="42484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96748" y="-1089248"/>
            <a:ext cx="6857999" cy="903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79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1951353"/>
          </a:xfrm>
        </p:spPr>
        <p:txBody>
          <a:bodyPr/>
          <a:lstStyle/>
          <a:p>
            <a:r>
              <a:rPr lang="tt-RU" b="1" i="1" dirty="0" smtClean="0">
                <a:solidFill>
                  <a:srgbClr val="FFFF00"/>
                </a:solidFill>
              </a:rPr>
              <a:t>Эшегездә уңышлар телибез!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t-RU" dirty="0" smtClean="0"/>
              <a:t>.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076097"/>
            <a:ext cx="4733702" cy="359294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45328" y="-833164"/>
            <a:ext cx="6597354" cy="8784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364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err="1" smtClean="0">
                <a:solidFill>
                  <a:schemeClr val="accent5">
                    <a:lumMod val="50000"/>
                  </a:schemeClr>
                </a:solidFill>
              </a:rPr>
              <a:t>Максат</a:t>
            </a:r>
            <a: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  <a:endParaRPr lang="ru-RU" sz="6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Композиция </a:t>
            </a:r>
            <a:r>
              <a:rPr lang="ru-RU" sz="2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төшенчәсе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белән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таныштыру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Тозлы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камыр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белән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бизәкләр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төшерергә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өйрәнү.Балаларны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матурлыкны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күрә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белергә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өйрәтү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0790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864096"/>
          </a:xfrm>
        </p:spPr>
        <p:txBody>
          <a:bodyPr/>
          <a:lstStyle/>
          <a:p>
            <a:r>
              <a:rPr lang="ru-RU" b="1" i="1" dirty="0" err="1" smtClean="0"/>
              <a:t>Кирәкле</a:t>
            </a:r>
            <a:r>
              <a:rPr lang="ru-RU" b="1" i="1" dirty="0" smtClean="0"/>
              <a:t> </a:t>
            </a:r>
            <a:r>
              <a:rPr lang="ru-RU" b="1" i="1" dirty="0" err="1" smtClean="0"/>
              <a:t>материаллар</a:t>
            </a:r>
            <a:r>
              <a:rPr lang="ru-RU" b="1" i="1" dirty="0" smtClean="0"/>
              <a:t> 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2896345"/>
          </a:xfrm>
        </p:spPr>
        <p:txBody>
          <a:bodyPr>
            <a:normAutofit/>
          </a:bodyPr>
          <a:lstStyle/>
          <a:p>
            <a:r>
              <a:rPr lang="tt-RU" sz="2800" b="1" dirty="0" smtClean="0"/>
              <a:t>Бер өлеш тоз, бер өлеш он, ½ су һәм бер бал кашыгы сыек май.</a:t>
            </a:r>
          </a:p>
          <a:p>
            <a:r>
              <a:rPr lang="tt-RU" sz="2800" b="1" dirty="0" smtClean="0"/>
              <a:t>Гуаш</a:t>
            </a:r>
            <a:r>
              <a:rPr lang="ru-RU" sz="2800" b="1" dirty="0" smtClean="0"/>
              <a:t>ь, </a:t>
            </a:r>
            <a:r>
              <a:rPr lang="ru-RU" sz="2800" b="1" dirty="0" err="1" smtClean="0"/>
              <a:t>пумала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төссез</a:t>
            </a:r>
            <a:r>
              <a:rPr lang="ru-RU" sz="2800" b="1" dirty="0" smtClean="0"/>
              <a:t> лак, ДВП</a:t>
            </a:r>
            <a:endParaRPr lang="ru-RU" sz="28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995935" y="1870636"/>
            <a:ext cx="5161027" cy="5161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804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368152"/>
          </a:xfrm>
        </p:spPr>
        <p:txBody>
          <a:bodyPr/>
          <a:lstStyle/>
          <a:p>
            <a:r>
              <a:rPr lang="tt-RU" b="1" i="1" dirty="0" smtClean="0">
                <a:solidFill>
                  <a:srgbClr val="FFFF00"/>
                </a:solidFill>
              </a:rPr>
              <a:t>Эш барышы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348880"/>
            <a:ext cx="6400800" cy="2680321"/>
          </a:xfrm>
        </p:spPr>
        <p:txBody>
          <a:bodyPr/>
          <a:lstStyle/>
          <a:p>
            <a:r>
              <a:rPr lang="tt-RU" b="1" i="1" dirty="0" smtClean="0"/>
              <a:t>Тозны җылы суда эретәбез һәм шуңа он, сыек май кушып тыгыз массалы камыр ясыйбыз (тозның бик вагын алабыз)</a:t>
            </a:r>
            <a:endParaRPr lang="ru-RU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519" y="3933056"/>
            <a:ext cx="3830562" cy="24916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67645" y="-999491"/>
            <a:ext cx="6480718" cy="885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682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2616"/>
          </a:xfrm>
        </p:spPr>
        <p:txBody>
          <a:bodyPr>
            <a:normAutofit fontScale="90000"/>
          </a:bodyPr>
          <a:lstStyle/>
          <a:p>
            <a:r>
              <a:rPr lang="tt-RU" sz="800" dirty="0" smtClean="0"/>
              <a:t>.</a:t>
            </a:r>
            <a:endParaRPr lang="ru-RU" sz="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84784"/>
            <a:ext cx="6400800" cy="3544417"/>
          </a:xfrm>
        </p:spPr>
        <p:txBody>
          <a:bodyPr>
            <a:normAutofit/>
          </a:bodyPr>
          <a:lstStyle/>
          <a:p>
            <a:r>
              <a:rPr lang="tt-RU" b="1" i="1" dirty="0" smtClean="0"/>
              <a:t>Бу компози</a:t>
            </a:r>
            <a:r>
              <a:rPr lang="ru-RU" b="1" i="1" dirty="0" err="1" smtClean="0"/>
              <a:t>циягә</a:t>
            </a:r>
            <a:r>
              <a:rPr lang="ru-RU" b="1" i="1" dirty="0" smtClean="0"/>
              <a:t> </a:t>
            </a:r>
            <a:r>
              <a:rPr lang="ru-RU" b="1" i="1" dirty="0" err="1" smtClean="0"/>
              <a:t>камырны</a:t>
            </a:r>
            <a:r>
              <a:rPr lang="ru-RU" b="1" i="1" dirty="0" smtClean="0"/>
              <a:t> </a:t>
            </a:r>
            <a:r>
              <a:rPr lang="ru-RU" b="1" i="1" dirty="0" err="1" smtClean="0"/>
              <a:t>төсле</a:t>
            </a:r>
            <a:r>
              <a:rPr lang="ru-RU" b="1" i="1" dirty="0" smtClean="0"/>
              <a:t> </a:t>
            </a:r>
            <a:r>
              <a:rPr lang="ru-RU" b="1" i="1" dirty="0" err="1" smtClean="0"/>
              <a:t>ясыйбыз</a:t>
            </a:r>
            <a:r>
              <a:rPr lang="ru-RU" b="1" i="1" dirty="0" smtClean="0"/>
              <a:t>. </a:t>
            </a:r>
            <a:r>
              <a:rPr lang="ru-RU" b="1" i="1" dirty="0" err="1" smtClean="0"/>
              <a:t>Иң</a:t>
            </a:r>
            <a:r>
              <a:rPr lang="ru-RU" b="1" i="1" dirty="0" smtClean="0"/>
              <a:t> </a:t>
            </a:r>
            <a:r>
              <a:rPr lang="ru-RU" b="1" i="1" dirty="0" err="1" smtClean="0"/>
              <a:t>беренче</a:t>
            </a:r>
            <a:r>
              <a:rPr lang="ru-RU" b="1" i="1" dirty="0" smtClean="0"/>
              <a:t> </a:t>
            </a:r>
            <a:r>
              <a:rPr lang="ru-RU" b="1" i="1" dirty="0" err="1" smtClean="0"/>
              <a:t>камырны</a:t>
            </a:r>
            <a:r>
              <a:rPr lang="ru-RU" b="1" i="1" dirty="0" smtClean="0"/>
              <a:t> </a:t>
            </a:r>
            <a:r>
              <a:rPr lang="ru-RU" b="1" i="1" dirty="0" err="1" smtClean="0"/>
              <a:t>ике</a:t>
            </a:r>
            <a:r>
              <a:rPr lang="ru-RU" b="1" i="1" dirty="0" smtClean="0"/>
              <a:t> </a:t>
            </a:r>
            <a:r>
              <a:rPr lang="ru-RU" b="1" i="1" dirty="0" err="1" smtClean="0"/>
              <a:t>өлешкә</a:t>
            </a:r>
            <a:r>
              <a:rPr lang="ru-RU" b="1" i="1" dirty="0" smtClean="0"/>
              <a:t> </a:t>
            </a:r>
            <a:r>
              <a:rPr lang="ru-RU" b="1" i="1" dirty="0" err="1" smtClean="0"/>
              <a:t>бүләбез</a:t>
            </a:r>
            <a:r>
              <a:rPr lang="ru-RU" b="1" i="1" dirty="0" smtClean="0"/>
              <a:t>. </a:t>
            </a:r>
            <a:r>
              <a:rPr lang="ru-RU" b="1" i="1" dirty="0" err="1"/>
              <a:t>Җ</a:t>
            </a:r>
            <a:r>
              <a:rPr lang="ru-RU" b="1" i="1" dirty="0" err="1" smtClean="0"/>
              <a:t>имешләрен</a:t>
            </a:r>
            <a:r>
              <a:rPr lang="ru-RU" b="1" i="1" dirty="0" smtClean="0"/>
              <a:t> </a:t>
            </a:r>
            <a:r>
              <a:rPr lang="ru-RU" b="1" i="1" dirty="0" err="1" smtClean="0"/>
              <a:t>кызыл</a:t>
            </a:r>
            <a:r>
              <a:rPr lang="ru-RU" b="1" i="1" dirty="0" smtClean="0"/>
              <a:t>, ә </a:t>
            </a:r>
            <a:r>
              <a:rPr lang="ru-RU" b="1" i="1" dirty="0" err="1" smtClean="0"/>
              <a:t>яфракларын</a:t>
            </a:r>
            <a:r>
              <a:rPr lang="ru-RU" b="1" i="1" dirty="0" smtClean="0"/>
              <a:t> </a:t>
            </a:r>
            <a:r>
              <a:rPr lang="ru-RU" b="1" i="1" dirty="0" err="1" smtClean="0"/>
              <a:t>яшел</a:t>
            </a:r>
            <a:r>
              <a:rPr lang="ru-RU" b="1" i="1" dirty="0" smtClean="0"/>
              <a:t> </a:t>
            </a:r>
            <a:r>
              <a:rPr lang="ru-RU" b="1" i="1" dirty="0" err="1" smtClean="0"/>
              <a:t>төскә</a:t>
            </a:r>
            <a:r>
              <a:rPr lang="ru-RU" b="1" i="1" dirty="0" smtClean="0"/>
              <a:t> </a:t>
            </a:r>
            <a:r>
              <a:rPr lang="ru-RU" b="1" i="1" dirty="0" err="1" smtClean="0"/>
              <a:t>манабыз</a:t>
            </a:r>
            <a:r>
              <a:rPr lang="ru-RU" b="1" i="1" dirty="0" smtClean="0"/>
              <a:t>.</a:t>
            </a:r>
          </a:p>
          <a:p>
            <a:r>
              <a:rPr lang="tt-RU" b="1" i="1" dirty="0" smtClean="0"/>
              <a:t>Камырны 30-60 минутка суыткычка тыгабыз.</a:t>
            </a:r>
            <a:endParaRPr lang="ru-RU" b="1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847" y="3429000"/>
            <a:ext cx="4082008" cy="25922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07496" y="-970993"/>
            <a:ext cx="6801013" cy="885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81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00608"/>
          </a:xfrm>
        </p:spPr>
        <p:txBody>
          <a:bodyPr>
            <a:normAutofit fontScale="90000"/>
          </a:bodyPr>
          <a:lstStyle/>
          <a:p>
            <a:r>
              <a:rPr lang="tt-RU" sz="800" dirty="0" smtClean="0"/>
              <a:t>.</a:t>
            </a:r>
            <a:endParaRPr lang="ru-RU" sz="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24744"/>
            <a:ext cx="6400800" cy="2952329"/>
          </a:xfrm>
        </p:spPr>
        <p:txBody>
          <a:bodyPr>
            <a:noAutofit/>
          </a:bodyPr>
          <a:lstStyle/>
          <a:p>
            <a:r>
              <a:rPr lang="ru-RU" sz="2400" b="1" i="1" dirty="0" err="1" smtClean="0"/>
              <a:t>Композицияне</a:t>
            </a:r>
            <a:r>
              <a:rPr lang="ru-RU" sz="2400" b="1" i="1" dirty="0" smtClean="0"/>
              <a:t> </a:t>
            </a:r>
            <a:r>
              <a:rPr lang="ru-RU" sz="2400" b="1" i="1" dirty="0" err="1" smtClean="0"/>
              <a:t>урнаштыру</a:t>
            </a:r>
            <a:r>
              <a:rPr lang="ru-RU" sz="2400" b="1" i="1" dirty="0" smtClean="0"/>
              <a:t> </a:t>
            </a:r>
            <a:r>
              <a:rPr lang="tt-RU" sz="2400" b="1" i="1" dirty="0" smtClean="0"/>
              <a:t>өчен өслек ясыйбыз. ДВПга обойны урнаштырабыз. Шушы өслеккә беренче эш итеп каен ботагын “Момент” кләе белән ябыштырабыз.</a:t>
            </a:r>
            <a:endParaRPr lang="ru-RU" sz="2400" b="1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140968"/>
            <a:ext cx="3233974" cy="26310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59629" y="-963487"/>
            <a:ext cx="6552730" cy="8856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97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216024"/>
          </a:xfrm>
        </p:spPr>
        <p:txBody>
          <a:bodyPr>
            <a:normAutofit/>
          </a:bodyPr>
          <a:lstStyle/>
          <a:p>
            <a:r>
              <a:rPr lang="tt-RU" sz="800" dirty="0" smtClean="0"/>
              <a:t>.</a:t>
            </a:r>
            <a:endParaRPr lang="ru-RU" sz="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68760"/>
            <a:ext cx="6400800" cy="3760441"/>
          </a:xfrm>
        </p:spPr>
        <p:txBody>
          <a:bodyPr>
            <a:normAutofit/>
          </a:bodyPr>
          <a:lstStyle/>
          <a:p>
            <a:r>
              <a:rPr lang="tt-RU" sz="2400" b="1" i="1" dirty="0" smtClean="0"/>
              <a:t>Кызыл төстәге камырдан түгәрәк шарчыклар ясыйбыз. Болар-миләш тәлгәшләре була.</a:t>
            </a:r>
            <a:endParaRPr lang="ru-RU" sz="24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780928"/>
            <a:ext cx="4104456" cy="29523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71866" y="-951251"/>
            <a:ext cx="6600266" cy="878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057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648072"/>
          </a:xfrm>
        </p:spPr>
        <p:txBody>
          <a:bodyPr>
            <a:normAutofit/>
          </a:bodyPr>
          <a:lstStyle/>
          <a:p>
            <a:r>
              <a:rPr lang="tt-RU" sz="800" dirty="0" smtClean="0"/>
              <a:t>.</a:t>
            </a:r>
            <a:endParaRPr lang="ru-RU" sz="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980728"/>
            <a:ext cx="6400800" cy="4048473"/>
          </a:xfrm>
        </p:spPr>
        <p:txBody>
          <a:bodyPr>
            <a:noAutofit/>
          </a:bodyPr>
          <a:lstStyle/>
          <a:p>
            <a:r>
              <a:rPr lang="tt-RU" b="1" i="1" dirty="0" smtClean="0"/>
              <a:t>Шарчыкларның аскы өлешенә пумала ярдәмендә батынкы тишек ясыйбыз. Яшел төстәге камырдан яфраклар урнаштырабыз, пычак ярдәмендә яфракларның буыннарын билгелибез. Барысын да ПВА кләе белән ябыштырабыз.</a:t>
            </a:r>
            <a:endParaRPr lang="ru-RU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996952"/>
            <a:ext cx="4406627" cy="29009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2998" y="-1143000"/>
            <a:ext cx="6857999" cy="9144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75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685800" y="476672"/>
            <a:ext cx="7772400" cy="504056"/>
          </a:xfrm>
        </p:spPr>
        <p:txBody>
          <a:bodyPr>
            <a:normAutofit/>
          </a:bodyPr>
          <a:lstStyle/>
          <a:p>
            <a:r>
              <a:rPr lang="tt-RU" sz="800" dirty="0" smtClean="0"/>
              <a:t>.</a:t>
            </a:r>
            <a:endParaRPr lang="ru-RU" sz="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836712"/>
            <a:ext cx="6192688" cy="4192489"/>
          </a:xfrm>
        </p:spPr>
        <p:txBody>
          <a:bodyPr>
            <a:normAutofit/>
          </a:bodyPr>
          <a:lstStyle/>
          <a:p>
            <a:r>
              <a:rPr lang="tt-RU" sz="2800" b="1" i="1" dirty="0" smtClean="0"/>
              <a:t>Әзер компози</a:t>
            </a:r>
            <a:r>
              <a:rPr lang="ru-RU" sz="2800" b="1" i="1" dirty="0" err="1" smtClean="0"/>
              <a:t>циябезне</a:t>
            </a:r>
            <a:r>
              <a:rPr lang="ru-RU" sz="2800" b="1" i="1" dirty="0" smtClean="0"/>
              <a:t> </a:t>
            </a:r>
            <a:r>
              <a:rPr lang="ru-RU" sz="2800" b="1" i="1" dirty="0" err="1" smtClean="0"/>
              <a:t>кояшка</a:t>
            </a:r>
            <a:r>
              <a:rPr lang="ru-RU" sz="2800" b="1" i="1" dirty="0" smtClean="0"/>
              <a:t> яки </a:t>
            </a:r>
            <a:r>
              <a:rPr lang="ru-RU" sz="2800" b="1" i="1" dirty="0" err="1" smtClean="0"/>
              <a:t>батареяга</a:t>
            </a:r>
            <a:r>
              <a:rPr lang="ru-RU" sz="2800" b="1" i="1" dirty="0" smtClean="0"/>
              <a:t>  1-2 </a:t>
            </a:r>
            <a:r>
              <a:rPr lang="ru-RU" sz="2800" b="1" i="1" dirty="0" err="1" smtClean="0"/>
              <a:t>көнгә</a:t>
            </a:r>
            <a:r>
              <a:rPr lang="ru-RU" sz="2800" b="1" i="1" dirty="0" smtClean="0"/>
              <a:t> </a:t>
            </a:r>
            <a:r>
              <a:rPr lang="ru-RU" sz="2800" b="1" i="1" dirty="0" err="1" smtClean="0"/>
              <a:t>куябыз</a:t>
            </a:r>
            <a:r>
              <a:rPr lang="ru-RU" sz="2800" b="1" i="1" dirty="0" smtClean="0"/>
              <a:t>.</a:t>
            </a:r>
            <a:endParaRPr lang="ru-RU" sz="28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348880"/>
            <a:ext cx="3816424" cy="35283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88" y="1552599"/>
            <a:ext cx="2857500" cy="28670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37322" y="-1237320"/>
            <a:ext cx="6669358" cy="914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54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86</TotalTime>
  <Words>206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Constantia</vt:lpstr>
      <vt:lpstr>Garamond</vt:lpstr>
      <vt:lpstr>Symbol</vt:lpstr>
      <vt:lpstr>Волна</vt:lpstr>
      <vt:lpstr>   Тозлы камырдан композиция ясау буенча мастер-класс гомуми әти – әниләр җыелышына чыгыш</vt:lpstr>
      <vt:lpstr>Максат:</vt:lpstr>
      <vt:lpstr>Кирәкле материаллар </vt:lpstr>
      <vt:lpstr>Эш барышы</vt:lpstr>
      <vt:lpstr>.</vt:lpstr>
      <vt:lpstr>.</vt:lpstr>
      <vt:lpstr>.</vt:lpstr>
      <vt:lpstr>.</vt:lpstr>
      <vt:lpstr>.</vt:lpstr>
      <vt:lpstr>.</vt:lpstr>
      <vt:lpstr>Эшегездә уңышлар телибез!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Технологиядән тозлы камырдан композиция ясау буенча мастер-класс</dc:title>
  <dc:creator>Гульнур</dc:creator>
  <cp:lastModifiedBy>Шакур</cp:lastModifiedBy>
  <cp:revision>12</cp:revision>
  <cp:lastPrinted>2018-04-23T15:45:06Z</cp:lastPrinted>
  <dcterms:created xsi:type="dcterms:W3CDTF">2012-03-29T16:26:15Z</dcterms:created>
  <dcterms:modified xsi:type="dcterms:W3CDTF">2018-04-23T15:45:29Z</dcterms:modified>
</cp:coreProperties>
</file>