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9" r:id="rId10"/>
    <p:sldId id="270" r:id="rId11"/>
    <p:sldId id="264" r:id="rId12"/>
    <p:sldId id="265" r:id="rId13"/>
    <p:sldId id="266" r:id="rId14"/>
    <p:sldId id="268" r:id="rId15"/>
    <p:sldId id="26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59" autoAdjust="0"/>
    <p:restoredTop sz="86389" autoAdjust="0"/>
  </p:normalViewPr>
  <p:slideViewPr>
    <p:cSldViewPr>
      <p:cViewPr varScale="1">
        <p:scale>
          <a:sx n="59" d="100"/>
          <a:sy n="59" d="100"/>
        </p:scale>
        <p:origin x="-91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3" cstate="email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08F702A-B1BA-4D7A-8E59-E0DB2C1E2215}" type="datetimeFigureOut">
              <a:rPr lang="ru-RU" smtClean="0"/>
              <a:t>07.07.2018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B74128F-9D8F-45FF-BCAB-AC680C6F2EA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Tm="5000"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8F702A-B1BA-4D7A-8E59-E0DB2C1E2215}" type="datetimeFigureOut">
              <a:rPr lang="ru-RU" smtClean="0"/>
              <a:t>07.07.2018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74128F-9D8F-45FF-BCAB-AC680C6F2E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Tm="5000"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08F702A-B1BA-4D7A-8E59-E0DB2C1E2215}" type="datetimeFigureOut">
              <a:rPr lang="ru-RU" smtClean="0"/>
              <a:t>07.07.2018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B74128F-9D8F-45FF-BCAB-AC680C6F2E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Tm="5000"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8F702A-B1BA-4D7A-8E59-E0DB2C1E2215}" type="datetimeFigureOut">
              <a:rPr lang="ru-RU" smtClean="0"/>
              <a:t>07.07.2018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74128F-9D8F-45FF-BCAB-AC680C6F2E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Tm="5000"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08F702A-B1BA-4D7A-8E59-E0DB2C1E2215}" type="datetimeFigureOut">
              <a:rPr lang="ru-RU" smtClean="0"/>
              <a:t>07.07.2018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B74128F-9D8F-45FF-BCAB-AC680C6F2EA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Tm="5000"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8F702A-B1BA-4D7A-8E59-E0DB2C1E2215}" type="datetimeFigureOut">
              <a:rPr lang="ru-RU" smtClean="0"/>
              <a:t>07.07.2018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74128F-9D8F-45FF-BCAB-AC680C6F2E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Tm="5000"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8F702A-B1BA-4D7A-8E59-E0DB2C1E2215}" type="datetimeFigureOut">
              <a:rPr lang="ru-RU" smtClean="0"/>
              <a:t>07.07.2018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74128F-9D8F-45FF-BCAB-AC680C6F2E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Tm="5000"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8F702A-B1BA-4D7A-8E59-E0DB2C1E2215}" type="datetimeFigureOut">
              <a:rPr lang="ru-RU" smtClean="0"/>
              <a:t>07.07.2018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74128F-9D8F-45FF-BCAB-AC680C6F2E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Tm="5000"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08F702A-B1BA-4D7A-8E59-E0DB2C1E2215}" type="datetimeFigureOut">
              <a:rPr lang="ru-RU" smtClean="0"/>
              <a:t>07.07.2018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74128F-9D8F-45FF-BCAB-AC680C6F2E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Tm="5000"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8F702A-B1BA-4D7A-8E59-E0DB2C1E2215}" type="datetimeFigureOut">
              <a:rPr lang="ru-RU" smtClean="0"/>
              <a:t>07.07.2018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74128F-9D8F-45FF-BCAB-AC680C6F2E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Tm="5000"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8F702A-B1BA-4D7A-8E59-E0DB2C1E2215}" type="datetimeFigureOut">
              <a:rPr lang="ru-RU" smtClean="0"/>
              <a:t>07.07.2018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74128F-9D8F-45FF-BCAB-AC680C6F2EA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Tm="5000"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 cstate="email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08F702A-B1BA-4D7A-8E59-E0DB2C1E2215}" type="datetimeFigureOut">
              <a:rPr lang="ru-RU" smtClean="0"/>
              <a:t>07.07.2018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B74128F-9D8F-45FF-BCAB-AC680C6F2EA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 advTm="5000">
    <p:sndAc>
      <p:stSnd>
        <p:snd r:embed="rId13" name="chimes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32696"/>
          </a:xfrm>
        </p:spPr>
        <p:txBody>
          <a:bodyPr/>
          <a:lstStyle/>
          <a:p>
            <a:pPr algn="ctr"/>
            <a:r>
              <a:rPr lang="ru-RU" dirty="0" smtClean="0"/>
              <a:t>В гостях у Деда Мороза</a:t>
            </a:r>
            <a:endParaRPr lang="ru-RU" dirty="0"/>
          </a:p>
        </p:txBody>
      </p:sp>
      <p:pic>
        <p:nvPicPr>
          <p:cNvPr id="6" name="Содержимое 5" descr="Главные_ворота,_Вотчина_Деда_Мороза,_Великий_Устюг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457200" y="1621552"/>
            <a:ext cx="7239000" cy="4822984"/>
          </a:xfrm>
        </p:spPr>
      </p:pic>
    </p:spTree>
  </p:cSld>
  <p:clrMapOvr>
    <a:masterClrMapping/>
  </p:clrMapOvr>
  <p:transition spd="slow" advTm="5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32696"/>
          </a:xfrm>
        </p:spPr>
        <p:txBody>
          <a:bodyPr/>
          <a:lstStyle/>
          <a:p>
            <a:pPr algn="ctr"/>
            <a:r>
              <a:rPr lang="ru-RU" dirty="0" smtClean="0"/>
              <a:t>Отдохнули и поехали!...</a:t>
            </a:r>
            <a:endParaRPr lang="ru-RU" dirty="0"/>
          </a:p>
        </p:txBody>
      </p:sp>
      <p:pic>
        <p:nvPicPr>
          <p:cNvPr id="6" name="Содержимое 5" descr="Вотчина-Деда-Мороза-в-Великом-Устюге-кровать-фото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457200" y="1759340"/>
            <a:ext cx="7239000" cy="4547408"/>
          </a:xfrm>
        </p:spPr>
      </p:pic>
    </p:spTree>
  </p:cSld>
  <p:clrMapOvr>
    <a:masterClrMapping/>
  </p:clrMapOvr>
  <p:transition spd="slow" advTm="5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Содержимое 8" descr="16420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457200" y="332656"/>
            <a:ext cx="7239000" cy="5955506"/>
          </a:xfrm>
        </p:spPr>
      </p:pic>
    </p:spTree>
  </p:cSld>
  <p:clrMapOvr>
    <a:masterClrMapping/>
  </p:clrMapOvr>
  <p:transition spd="slow" advTm="5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dsc_8544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179512" y="620688"/>
            <a:ext cx="7613393" cy="5710045"/>
          </a:xfrm>
        </p:spPr>
      </p:pic>
    </p:spTree>
  </p:cSld>
  <p:clrMapOvr>
    <a:masterClrMapping/>
  </p:clrMapOvr>
  <p:transition spd="slow" advTm="5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ust2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323528" y="836712"/>
            <a:ext cx="8280920" cy="5544616"/>
          </a:xfrm>
        </p:spPr>
      </p:pic>
    </p:spTree>
  </p:cSld>
  <p:clrMapOvr>
    <a:masterClrMapping/>
  </p:clrMapOvr>
  <p:transition spd="slow" advTm="5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04704"/>
          </a:xfrm>
        </p:spPr>
        <p:txBody>
          <a:bodyPr/>
          <a:lstStyle/>
          <a:p>
            <a:r>
              <a:rPr lang="ru-RU" dirty="0" smtClean="0"/>
              <a:t>Счастливого нового года!</a:t>
            </a:r>
            <a:endParaRPr lang="ru-RU" dirty="0"/>
          </a:p>
        </p:txBody>
      </p:sp>
      <p:pic>
        <p:nvPicPr>
          <p:cNvPr id="6" name="Содержимое 5" descr="samostoyatelnayapoezdkavvotchinudedamoro_41529CEA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457200" y="1706222"/>
            <a:ext cx="7239000" cy="4653643"/>
          </a:xfrm>
        </p:spPr>
      </p:pic>
    </p:spTree>
  </p:cSld>
  <p:clrMapOvr>
    <a:masterClrMapping/>
  </p:clrMapOvr>
  <p:transition spd="slow" advTm="5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Дед мороз ждет вас в гости снова</a:t>
            </a:r>
            <a:endParaRPr lang="ru-RU" dirty="0"/>
          </a:p>
        </p:txBody>
      </p:sp>
      <p:pic>
        <p:nvPicPr>
          <p:cNvPr id="4" name="Содержимое 3" descr="www.GetBg.net_New_Year_wallpapers_Grandfather_Frost_from_Veliky_Ustyug_051245_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  <p:transition spd="slow" advTm="5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0"/>
            <a:ext cx="5580112" cy="701824"/>
          </a:xfrm>
        </p:spPr>
        <p:txBody>
          <a:bodyPr>
            <a:noAutofit/>
          </a:bodyPr>
          <a:lstStyle/>
          <a:p>
            <a:r>
              <a:rPr lang="ru-RU" sz="4000" dirty="0" smtClean="0"/>
              <a:t>Дом деда мороза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436096" y="1268760"/>
            <a:ext cx="3429000" cy="360040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В Леднике Деда Мороза круглый год стоит температура −15 °C, что позволяет дедушке отлично себя чувствовать даже в июльскую жару.</a:t>
            </a:r>
            <a:endParaRPr lang="ru-RU" sz="2800" dirty="0"/>
          </a:p>
        </p:txBody>
      </p:sp>
      <p:pic>
        <p:nvPicPr>
          <p:cNvPr id="5" name="Рисунок 4" descr="ustug.jpg"/>
          <p:cNvPicPr>
            <a:picLocks noGrp="1" noChangeAspect="1"/>
          </p:cNvPicPr>
          <p:nvPr>
            <p:ph type="pic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611560" y="1052736"/>
            <a:ext cx="4206240" cy="4206240"/>
          </a:xfrm>
        </p:spPr>
      </p:pic>
    </p:spTree>
  </p:cSld>
  <p:clrMapOvr>
    <a:masterClrMapping/>
  </p:clrMapOvr>
  <p:transition spd="slow" advTm="5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804704"/>
          </a:xfrm>
        </p:spPr>
        <p:txBody>
          <a:bodyPr/>
          <a:lstStyle/>
          <a:p>
            <a:r>
              <a:rPr lang="ru-RU" dirty="0" smtClean="0"/>
              <a:t>Помощники деда мороза</a:t>
            </a:r>
            <a:endParaRPr lang="ru-RU" dirty="0"/>
          </a:p>
        </p:txBody>
      </p:sp>
      <p:pic>
        <p:nvPicPr>
          <p:cNvPr id="8" name="Содержимое 7" descr="0_eb14e_4e78b0b0_orig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251520" y="1700808"/>
            <a:ext cx="3672408" cy="2880320"/>
          </a:xfrm>
        </p:spPr>
      </p:pic>
      <p:pic>
        <p:nvPicPr>
          <p:cNvPr id="9" name="Содержимое 8" descr="v880_f_652822231366112706.jp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tretch>
            <a:fillRect/>
          </a:stretch>
        </p:blipFill>
        <p:spPr>
          <a:xfrm>
            <a:off x="4241119" y="1600200"/>
            <a:ext cx="3395437" cy="4637111"/>
          </a:xfrm>
        </p:spPr>
      </p:pic>
    </p:spTree>
  </p:cSld>
  <p:clrMapOvr>
    <a:masterClrMapping/>
  </p:clrMapOvr>
  <p:transition spd="slow" advTm="5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Письмо деду морозу</a:t>
            </a:r>
            <a:endParaRPr lang="ru-RU" dirty="0"/>
          </a:p>
        </p:txBody>
      </p:sp>
      <p:pic>
        <p:nvPicPr>
          <p:cNvPr id="8" name="Содержимое 7" descr="slide_10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843570" y="1609725"/>
            <a:ext cx="6466259" cy="4846638"/>
          </a:xfrm>
        </p:spPr>
      </p:pic>
    </p:spTree>
  </p:cSld>
  <p:clrMapOvr>
    <a:masterClrMapping/>
  </p:clrMapOvr>
  <p:transition spd="slow" advTm="5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Дед мороз читает письма от детишек</a:t>
            </a:r>
            <a:endParaRPr lang="ru-RU" dirty="0"/>
          </a:p>
        </p:txBody>
      </p:sp>
      <p:pic>
        <p:nvPicPr>
          <p:cNvPr id="6" name="Содержимое 5" descr="1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457200" y="1644174"/>
            <a:ext cx="7239000" cy="4777740"/>
          </a:xfrm>
        </p:spPr>
      </p:pic>
    </p:spTree>
  </p:cSld>
  <p:clrMapOvr>
    <a:masterClrMapping/>
  </p:clrMapOvr>
  <p:transition spd="slow" advTm="5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32696"/>
          </a:xfrm>
        </p:spPr>
        <p:txBody>
          <a:bodyPr/>
          <a:lstStyle/>
          <a:p>
            <a:pPr algn="ctr"/>
            <a:r>
              <a:rPr lang="ru-RU" dirty="0" smtClean="0"/>
              <a:t>Едет </a:t>
            </a:r>
            <a:r>
              <a:rPr lang="ru-RU" dirty="0" err="1" smtClean="0"/>
              <a:t>емеля</a:t>
            </a:r>
            <a:r>
              <a:rPr lang="ru-RU" dirty="0" smtClean="0"/>
              <a:t> на печи</a:t>
            </a:r>
            <a:endParaRPr lang="ru-RU" dirty="0"/>
          </a:p>
        </p:txBody>
      </p:sp>
      <p:pic>
        <p:nvPicPr>
          <p:cNvPr id="4" name="Содержимое 3" descr="07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179512" y="1196752"/>
            <a:ext cx="7776864" cy="5258601"/>
          </a:xfrm>
        </p:spPr>
      </p:pic>
    </p:spTree>
  </p:cSld>
  <p:clrMapOvr>
    <a:masterClrMapping/>
  </p:clrMapOvr>
  <p:transition spd="slow" advTm="5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326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Дед мороз встречает ребят</a:t>
            </a:r>
            <a:endParaRPr lang="ru-RU" dirty="0"/>
          </a:p>
        </p:txBody>
      </p:sp>
      <p:pic>
        <p:nvPicPr>
          <p:cNvPr id="4" name="Содержимое 3" descr="665234dbeda8541240b2173d685c4e19_0_1000_0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1835696" y="1609725"/>
            <a:ext cx="4536503" cy="4846638"/>
          </a:xfrm>
        </p:spPr>
      </p:pic>
    </p:spTree>
  </p:cSld>
  <p:clrMapOvr>
    <a:masterClrMapping/>
  </p:clrMapOvr>
  <p:transition spd="slow" advTm="5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732696"/>
          </a:xfrm>
        </p:spPr>
        <p:txBody>
          <a:bodyPr/>
          <a:lstStyle/>
          <a:p>
            <a:pPr algn="ctr"/>
            <a:r>
              <a:rPr lang="ru-RU" dirty="0" smtClean="0"/>
              <a:t>Пушистая красавица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7d8fa24s-960.jpg"/>
          <p:cNvPicPr>
            <a:picLocks noGrp="1" noChangeAspect="1"/>
          </p:cNvPicPr>
          <p:nvPr>
            <p:ph sz="quarter" idx="2"/>
          </p:nvPr>
        </p:nvPicPr>
        <p:blipFill>
          <a:blip r:embed="rId3" cstate="email"/>
          <a:stretch>
            <a:fillRect/>
          </a:stretch>
        </p:blipFill>
        <p:spPr>
          <a:xfrm>
            <a:off x="0" y="1196753"/>
            <a:ext cx="3798763" cy="3240360"/>
          </a:xfrm>
        </p:spPr>
      </p:pic>
      <p:pic>
        <p:nvPicPr>
          <p:cNvPr id="10" name="Содержимое 9" descr="s1200 (1).jpg"/>
          <p:cNvPicPr>
            <a:picLocks noGrp="1" noChangeAspect="1"/>
          </p:cNvPicPr>
          <p:nvPr>
            <p:ph sz="quarter" idx="4"/>
          </p:nvPr>
        </p:nvPicPr>
        <p:blipFill>
          <a:blip r:embed="rId4" cstate="email"/>
          <a:stretch>
            <a:fillRect/>
          </a:stretch>
        </p:blipFill>
        <p:spPr>
          <a:xfrm>
            <a:off x="4427984" y="2780928"/>
            <a:ext cx="3521075" cy="3600400"/>
          </a:xfrm>
        </p:spPr>
      </p:pic>
    </p:spTree>
  </p:cSld>
  <p:clrMapOvr>
    <a:masterClrMapping/>
  </p:clrMapOvr>
  <p:transition spd="slow" advTm="5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04704"/>
          </a:xfrm>
        </p:spPr>
        <p:txBody>
          <a:bodyPr/>
          <a:lstStyle/>
          <a:p>
            <a:pPr algn="ctr"/>
            <a:r>
              <a:rPr lang="ru-RU" dirty="0" smtClean="0"/>
              <a:t>5 минут до нового года…</a:t>
            </a:r>
            <a:endParaRPr lang="ru-RU" dirty="0"/>
          </a:p>
        </p:txBody>
      </p:sp>
      <p:pic>
        <p:nvPicPr>
          <p:cNvPr id="9" name="Содержимое 8" descr="s1200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545578" y="1609725"/>
            <a:ext cx="7062244" cy="4846638"/>
          </a:xfrm>
        </p:spPr>
      </p:pic>
    </p:spTree>
  </p:cSld>
  <p:clrMapOvr>
    <a:masterClrMapping/>
  </p:clrMapOvr>
  <p:transition spd="slow" advTm="5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37</TotalTime>
  <Words>75</Words>
  <Application>Microsoft Office PowerPoint</Application>
  <PresentationFormat>Экран (4:3)</PresentationFormat>
  <Paragraphs>13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Изящная</vt:lpstr>
      <vt:lpstr>В гостях у Деда Мороза</vt:lpstr>
      <vt:lpstr>Дом деда мороза</vt:lpstr>
      <vt:lpstr>Помощники деда мороза</vt:lpstr>
      <vt:lpstr>Письмо деду морозу</vt:lpstr>
      <vt:lpstr>Дед мороз читает письма от детишек</vt:lpstr>
      <vt:lpstr>Едет емеля на печи</vt:lpstr>
      <vt:lpstr>Дед мороз встречает ребят</vt:lpstr>
      <vt:lpstr>Пушистая красавица</vt:lpstr>
      <vt:lpstr>5 минут до нового года…</vt:lpstr>
      <vt:lpstr>Отдохнули и поехали!...</vt:lpstr>
      <vt:lpstr>Слайд 11</vt:lpstr>
      <vt:lpstr>Слайд 12</vt:lpstr>
      <vt:lpstr>Слайд 13</vt:lpstr>
      <vt:lpstr>Счастливого нового года!</vt:lpstr>
      <vt:lpstr>Дед мороз ждет вас в гости снова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гостях у Деда Мороза</dc:title>
  <dc:creator>ASUS</dc:creator>
  <cp:lastModifiedBy>ASUS</cp:lastModifiedBy>
  <cp:revision>4</cp:revision>
  <dcterms:created xsi:type="dcterms:W3CDTF">2018-07-07T05:45:12Z</dcterms:created>
  <dcterms:modified xsi:type="dcterms:W3CDTF">2018-07-07T06:23:10Z</dcterms:modified>
</cp:coreProperties>
</file>