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6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5" r:id="rId41"/>
    <p:sldId id="297" r:id="rId42"/>
    <p:sldId id="298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299" r:id="rId51"/>
    <p:sldId id="307" r:id="rId52"/>
    <p:sldId id="308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4%20&#1082;&#1083;&#1072;&#1089;&#1089;\&#1042;&#1077;&#1089;&#1105;&#1083;&#1072;&#1103;%20&#1087;&#1077;&#1089;&#1077;&#1085;&#1082;&#1072;\&#1042;&#1077;&#1089;&#1105;&#1083;&#1072;&#1103;%20&#1087;&#1077;&#1089;&#1077;&#1085;&#1082;&#1072;%20&#1042;&#1099;&#1075;&#1083;&#1103;&#1085;&#1091;&#1083;&#1086;%20&#1089;&#1086;&#1083;&#1085;&#1099;&#1096;&#1082;&#1086;%20&#1080;&#1079;-&#1079;&#1072;%20&#1089;&#1077;&#1088;&#1099;&#1093;%20&#1090;&#1091;&#1095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4%20&#1082;&#1083;&#1072;&#1089;&#1089;\&#1042;&#1077;&#1089;&#1105;&#1083;&#1072;&#1103;%20&#1087;&#1077;&#1089;&#1077;&#1085;&#1082;&#1072;\&#1040;&#1083;&#1077;&#1082;&#1089;&#1072;&#1085;&#1076;&#1088;%20&#1045;&#1088;&#1084;&#1086;&#1083;&#1086;&#1074;%20-%20&#1042;&#1077;&#1089;&#1077;&#1083;&#1072;&#1103;%20&#1087;&#1077;&#1089;&#1077;&#1085;&#1082;&#1072;%20(minus%205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x-minus.me/track/156084/%D0%B2%D0%B5%D1%81%D1%91%D0%BB%D0%B0%D1%8F-%D0%BF%D0%B5%D1%81%D0%B5%D0%BD%D0%BA%D0%B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o.mail.ru/search_images?fm=1&amp;q=%D1%81%D0%BE%D0%BB%D0%BD%D0%B5%D1%87%D0%BD%D0%B0%D1%8F%20%D0%BF%D0%BE%D0%B3%D0%BE%D0%B4%D0%B0%20%D0%BA%D0%B0%D1%80%D1%82%D0%B8%D0%BD%D0%BA%D0%B8&amp;frm=web#urlhash=8463089216172010211" TargetMode="External"/><Relationship Id="rId4" Type="http://schemas.openxmlformats.org/officeDocument/2006/relationships/hyperlink" Target="https://go.mail.ru/search_images?fm=1&amp;q=%D0%BA%D0%B0%D1%80%D1%82%D0%B8%D0%BD%D0%BA%D0%B8%20%D0%B4%D0%BB%D1%8F%20%D0%B4%D0%B5%D1%82%D0%B5%D0%B9%20%D0%B2%D1%8B%D0%B3%D0%BB%D1%8F%D0%BD%D1%83%D0%BB%D0%BE%20%D1%81%D0%BE%D0%BB%D0%BD%D1%8B%D1%88%D0%BA%D0%BE&amp;frm=web#urlhash=153003768948105973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bRreKG5w3W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204864"/>
            <a:ext cx="8208912" cy="12241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«Весёлая песенка»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356992"/>
            <a:ext cx="6479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 А.Ермолова, слова В.Борисова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4077072"/>
            <a:ext cx="3024336" cy="20313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Презентацию выполнила учитель музыки высшей квалификационной категории МКОУ «Школа №10» городского округа Ступино М.о. Марченко Марина Анатольевна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связной\Desktop\обои\2478788cb7b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67544" y="3501008"/>
            <a:ext cx="2470993" cy="2780392"/>
          </a:xfrm>
          <a:prstGeom prst="rect">
            <a:avLst/>
          </a:prstGeom>
          <a:noFill/>
        </p:spPr>
      </p:pic>
      <p:pic>
        <p:nvPicPr>
          <p:cNvPr id="1032" name="Picture 8" descr="C:\Users\связной\Desktop\обои\1437676107_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0"/>
            <a:ext cx="3048000" cy="2771775"/>
          </a:xfrm>
          <a:prstGeom prst="rect">
            <a:avLst/>
          </a:prstGeom>
          <a:noFill/>
        </p:spPr>
      </p:pic>
      <p:pic>
        <p:nvPicPr>
          <p:cNvPr id="1033" name="Picture 9" descr="C:\Users\связной\Desktop\обои\1689788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404664"/>
            <a:ext cx="2088232" cy="18493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Desktop\обои\page!tv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с ручьями весело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прыгает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весна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213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язной\Desktop\обои\odintcova_solnish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58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Desktop\обои\for_childr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82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язной\Desktop\обои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17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вязной\Desktop\обои\m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98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вязной\Desktop\обои\868f0b21347c611ea3778c49efeb61f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Разбудили песенку тёплые лучи.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838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вязной\Desktop\обои\gracz2_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на ветках весело прыгают грачи.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67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вязной\Desktop\обои\a011dcd4-7024-4b6f-9c61-61ea7c42c86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51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вязной\Desktop\обои\h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98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вязной\Desktop\обои\sunflower-452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64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bRreKG5w3W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204864"/>
            <a:ext cx="8208912" cy="12241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«Весёлая песенка»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356992"/>
            <a:ext cx="6479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 А.Ермолова, слова В.Борисова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40770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связной\Desktop\обои\2478788cb7b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67544" y="3501008"/>
            <a:ext cx="2470993" cy="2780392"/>
          </a:xfrm>
          <a:prstGeom prst="rect">
            <a:avLst/>
          </a:prstGeom>
          <a:noFill/>
        </p:spPr>
      </p:pic>
      <p:pic>
        <p:nvPicPr>
          <p:cNvPr id="1032" name="Picture 8" descr="C:\Users\связной\Desktop\обои\1437676107_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0"/>
            <a:ext cx="3048000" cy="2771775"/>
          </a:xfrm>
          <a:prstGeom prst="rect">
            <a:avLst/>
          </a:prstGeom>
          <a:noFill/>
        </p:spPr>
      </p:pic>
      <p:pic>
        <p:nvPicPr>
          <p:cNvPr id="1033" name="Picture 9" descr="C:\Users\связной\Desktop\обои\1689788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4" y="404664"/>
            <a:ext cx="2088232" cy="1849304"/>
          </a:xfrm>
          <a:prstGeom prst="rect">
            <a:avLst/>
          </a:prstGeom>
          <a:noFill/>
        </p:spPr>
      </p:pic>
      <p:pic>
        <p:nvPicPr>
          <p:cNvPr id="2050" name="Picture 2" descr="C:\Users\связной\Desktop\обои\1288650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3826185"/>
            <a:ext cx="3233936" cy="3031815"/>
          </a:xfrm>
          <a:prstGeom prst="rect">
            <a:avLst/>
          </a:prstGeom>
          <a:noFill/>
        </p:spPr>
      </p:pic>
      <p:pic>
        <p:nvPicPr>
          <p:cNvPr id="10" name="Весёлая песенка Выглянуло солнышко из-за серых ту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572000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956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вязной\Desktop\обои\910aca5d4d9325f280d474eabaa1ebf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229">
    <p:pull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вязной\Desktop\обои\0fcccd4240faed206458cc2b2264eba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79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вязной\Desktop\обои\101287a78309b86a8c29a6151ccda4c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153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связной\Desktop\обои\089544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89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язной\Desktop\обои\85819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574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язной\Desktop\обои\u-solnishka-v-gostyah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19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вязной\Desktop\обои\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449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связной\Desktop\обои\solnyz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716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связной\Desktop\обои\maxresdefault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песенку задорную просто влюблена,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9"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связной\Desktop\обои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0932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Прыгает огромная детская страна.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433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Desktop\обои\4582_html_m7f036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Выглянуло солнышко из-за серых туч,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382">
    <p:pull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язной\Desktop\обои\imgpreview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7208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82">
    <p:pull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связной\Desktop\обои\gallery!ps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98">
    <p:pull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связной\Desktop\обои\uw99yu1avh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307">
    <p:pull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связной\Desktop\обои\normal_395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48">
    <p:pull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связной\Desktop\обои\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416">
    <p:pull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связной\Desktop\обои\imgpreview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7058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17">
    <p:pull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C:\Users\связной\Desktop\обои\maxresdefault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4533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6237312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Ля-ля-ля-ля-ля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ля-ля-ля-ля-ля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994">
    <p:pull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связной\Desktop\обои\Sonechko_t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под эту песенку кружится Земля!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853">
    <p:pull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связной\Desktop\обои\maxresdefault-2-1-640x3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bRreKG5w3W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204864"/>
            <a:ext cx="8208912" cy="12241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«Весёлая песенка»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356992"/>
            <a:ext cx="6479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 А.Ермолова, слова В.Борисова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40770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связной\Desktop\обои\2478788cb7b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67544" y="3501008"/>
            <a:ext cx="2470993" cy="2780392"/>
          </a:xfrm>
          <a:prstGeom prst="rect">
            <a:avLst/>
          </a:prstGeom>
          <a:noFill/>
        </p:spPr>
      </p:pic>
      <p:pic>
        <p:nvPicPr>
          <p:cNvPr id="1032" name="Picture 8" descr="C:\Users\связной\Desktop\обои\1437676107_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0"/>
            <a:ext cx="3048000" cy="2771775"/>
          </a:xfrm>
          <a:prstGeom prst="rect">
            <a:avLst/>
          </a:prstGeom>
          <a:noFill/>
        </p:spPr>
      </p:pic>
      <p:pic>
        <p:nvPicPr>
          <p:cNvPr id="1033" name="Picture 9" descr="C:\Users\связной\Desktop\обои\1689788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4" y="404664"/>
            <a:ext cx="2088232" cy="1849304"/>
          </a:xfrm>
          <a:prstGeom prst="rect">
            <a:avLst/>
          </a:prstGeom>
          <a:noFill/>
        </p:spPr>
      </p:pic>
      <p:pic>
        <p:nvPicPr>
          <p:cNvPr id="2050" name="Picture 2" descr="C:\Users\связной\Desktop\обои\1288650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3826185"/>
            <a:ext cx="3233936" cy="3031815"/>
          </a:xfrm>
          <a:prstGeom prst="rect">
            <a:avLst/>
          </a:prstGeom>
          <a:noFill/>
        </p:spPr>
      </p:pic>
      <p:pic>
        <p:nvPicPr>
          <p:cNvPr id="10" name="Александр Ермолов - Веселая песенка (minus 5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355976" y="134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53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Desktop\обои\article1422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6001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Золотистым зёрнышком прыгнул первый луч.</a:t>
            </a:r>
            <a:endParaRPr lang="ru-RU" sz="3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51">
    <p:pull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обои\min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rot="5400000">
            <a:off x="949288" y="-193712"/>
            <a:ext cx="6381328" cy="6768752"/>
          </a:xfrm>
          <a:prstGeom prst="cloudCallout">
            <a:avLst>
              <a:gd name="adj1" fmla="val 45853"/>
              <a:gd name="adj2" fmla="val 54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764704"/>
            <a:ext cx="4847866" cy="5262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Выглянуло солнышко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Из-за серых туч,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Золотистым зёрнышком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Прыгнул первый луч.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2573">
    <p:pull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обои\min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rot="5400000">
            <a:off x="949288" y="-193712"/>
            <a:ext cx="6381328" cy="6768752"/>
          </a:xfrm>
          <a:prstGeom prst="cloudCallout">
            <a:avLst>
              <a:gd name="adj1" fmla="val 45853"/>
              <a:gd name="adj2" fmla="val 54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764704"/>
            <a:ext cx="4847866" cy="5262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от этой песенки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Тает тишина.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с ручьями весело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Прыгает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194">
    <p:pull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обои\min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rot="5400000">
            <a:off x="949288" y="-193712"/>
            <a:ext cx="6381328" cy="6768752"/>
          </a:xfrm>
          <a:prstGeom prst="cloudCallout">
            <a:avLst>
              <a:gd name="adj1" fmla="val 45853"/>
              <a:gd name="adj2" fmla="val 54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764704"/>
            <a:ext cx="4847866" cy="5262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Разбудили песенку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Тёплые лучи.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на ветках весело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Прыгают грачи.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824">
    <p:pull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связной\Desktop\обои\7749724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82">
    <p:strips dir="l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связной\Desktop\обои\imgpreview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200">
    <p:strips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связной\Desktop\обои\imgprevi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276">
    <p:strips dir="r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C:\Users\связной\Desktop\обои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20">
    <p:strips dir="r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C:\Users\связной\Desktop\обои\moe_solnysh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839">
    <p:blinds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связной\Desktop\обои\TJLdEHcmVIU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blinds dir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вязной\Desktop\обои\101287a78309b86a8c29a6151ccda4c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75000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Desktop\обои\01e5a7f23f1f81156da23d7ddf7006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42">
    <p:pull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обои\min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rot="5400000">
            <a:off x="949288" y="-193712"/>
            <a:ext cx="6381328" cy="6768752"/>
          </a:xfrm>
          <a:prstGeom prst="cloudCallout">
            <a:avLst>
              <a:gd name="adj1" fmla="val 45853"/>
              <a:gd name="adj2" fmla="val 54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764704"/>
            <a:ext cx="4847866" cy="5262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песенку задорную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Просто влюблена,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Прыгает огромная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Детская страна.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9359">
    <p:pull dir="r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обои\min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rot="5400000">
            <a:off x="949288" y="-193712"/>
            <a:ext cx="6381328" cy="6768752"/>
          </a:xfrm>
          <a:prstGeom prst="cloudCallout">
            <a:avLst>
              <a:gd name="adj1" fmla="val 45853"/>
              <a:gd name="adj2" fmla="val 54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628800"/>
            <a:ext cx="4847866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Скачет по полям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небом пополам,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Песенку весёлую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Напевает нам.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Ля-ля-ля-ля-ля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Ля-ля-ля-ля-ля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под эту песенку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Кружится Земля!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bRreKG5w3W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67544" y="573671"/>
            <a:ext cx="82089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https://ipleer.fm/q/%D0%B2%D1%8B%D0%B3%D0%BB%D1%8F%D0%BD%D1%83%D0%BB%D0%BE+%D1%81%D0%BE%D0%BB%D0%BD%D1%8B%D1%88%D0%BA%D0%BE+%D0%B8%D0%B7+%D0%B7%D0%B0+%D1%81%D0%B5%D1%80%D1%8B%D1%85+%D1%82%D1%83%D1%87/ - плюсовка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http://x-minus.me/track/156084/%D0%B2%D0%B5%D1%81%D1%91%D0%BB%D0%B0%D1%8F-%D0%BF%D0%B5%D1%81%D0%B5%D0%BD%D0%BA%D0%B0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минусовка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go.mail.ru/search_images?fm=1&amp;q=%D0%BA%D0%B0%D1%80%D1%82%D0%B8%D0%BD%D0%BA%D0%B8%20%D0%B4%D0%BB%D1%8F%20%D0%B4%D0%B5%D1%82%D0%B5%D0%B9%20%D0%B2%D1%8B%D0%B3%D0%BB%D1%8F%D0%BD%D1%83%D0%BB%D0%BE%20%D1%81%D0%BE%D0%BB%D0%BD%D1%8B%D1%88%D0%BA%D0%BE&amp;frm=web#urlhash=1530037689481059735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картинки выглянуло солнышко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https://go.mail.ru/search_images?fm=1&amp;q=%D1%81%D0%BE%D0%BB%D0%BD%D0%B5%D1%87%D0%BD%D0%B0%D1%8F%20%D0%BF%D0%BE%D0%B3%D0%BE%D0%B4%D0%B0%20%D0%BA%D0%B0%D1%80%D1%82%D0%B8%D0%BD%D0%BA%D0%B8&amp;frm=web#urlhash=8463089216172010211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картинки солнечная погода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Desktop\обои\304fea82c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64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Desktop\обои\1361352509_ujot86dpk0ortsc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Скачет по полям, с небом пополам,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36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язной\Desktop\обои\87886f4ff051f48efe73dcd76d10755f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Песенку весёлую напевает нам.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42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язной\Desktop\обои\22463428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3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от этой песенки тает тишина,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006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417</Words>
  <Application>Microsoft Office PowerPoint</Application>
  <PresentationFormat>Экран (4:3)</PresentationFormat>
  <Paragraphs>95</Paragraphs>
  <Slides>52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14</cp:revision>
  <dcterms:created xsi:type="dcterms:W3CDTF">2018-07-07T05:00:06Z</dcterms:created>
  <dcterms:modified xsi:type="dcterms:W3CDTF">2018-07-07T07:26:00Z</dcterms:modified>
</cp:coreProperties>
</file>