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00FF"/>
    <a:srgbClr val="0000CC"/>
    <a:srgbClr val="660033"/>
    <a:srgbClr val="000099"/>
    <a:srgbClr val="B2D5DC"/>
    <a:srgbClr val="660066"/>
    <a:srgbClr val="D5A097"/>
    <a:srgbClr val="990000"/>
    <a:srgbClr val="FAA36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81528-5AB9-40D6-B26E-0D8F823FD938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944A-5577-4387-942D-9E51F93474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02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509" y="5373216"/>
            <a:ext cx="8712200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78488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C0066"/>
                </a:solidFill>
                <a:latin typeface="Gabriola" panose="04040605051002020D02" pitchFamily="82" charset="0"/>
              </a:rPr>
              <a:t>Презентация на тему: </a:t>
            </a:r>
          </a:p>
          <a:p>
            <a:pPr algn="ctr"/>
            <a:r>
              <a:rPr lang="ru-RU" sz="3600" b="1" u="sng" dirty="0" smtClean="0">
                <a:solidFill>
                  <a:srgbClr val="CC0066"/>
                </a:solidFill>
                <a:latin typeface="Gabriola" panose="04040605051002020D02" pitchFamily="82" charset="0"/>
              </a:rPr>
              <a:t>«Вторая </a:t>
            </a:r>
            <a:r>
              <a:rPr lang="ru-RU" sz="3600" b="1" u="sng" dirty="0" smtClean="0">
                <a:solidFill>
                  <a:srgbClr val="CC0066"/>
                </a:solidFill>
                <a:latin typeface="Gabriola" panose="04040605051002020D02" pitchFamily="82" charset="0"/>
              </a:rPr>
              <a:t>жизнь ненужных вещей»</a:t>
            </a:r>
          </a:p>
          <a:p>
            <a:endParaRPr lang="ru-RU" sz="3200" b="1" dirty="0">
              <a:latin typeface="Gabriola" panose="04040605051002020D02" pitchFamily="82" charset="0"/>
            </a:endParaRPr>
          </a:p>
          <a:p>
            <a:r>
              <a:rPr lang="ru-RU" sz="2400" b="1" dirty="0">
                <a:solidFill>
                  <a:srgbClr val="0000CC"/>
                </a:solidFill>
                <a:latin typeface="Gabriola" panose="04040605051002020D02" pitchFamily="82" charset="0"/>
              </a:rPr>
              <a:t>п</a:t>
            </a:r>
            <a:r>
              <a:rPr lang="ru-RU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одготовили:</a:t>
            </a:r>
          </a:p>
          <a:p>
            <a:pPr algn="ctr"/>
            <a:r>
              <a:rPr lang="ru-RU" sz="2400" b="1" dirty="0" err="1" smtClean="0">
                <a:solidFill>
                  <a:srgbClr val="660033"/>
                </a:solidFill>
                <a:latin typeface="Gabriola" panose="04040605051002020D02" pitchFamily="82" charset="0"/>
              </a:rPr>
              <a:t>Козлинская</a:t>
            </a:r>
            <a:r>
              <a:rPr lang="ru-RU" sz="2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 Алиса</a:t>
            </a:r>
          </a:p>
          <a:p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и воспитатели группы №4 «Бельчата» д</a:t>
            </a:r>
            <a:r>
              <a:rPr lang="en-US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/</a:t>
            </a:r>
            <a:r>
              <a:rPr lang="ru-RU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с</a:t>
            </a:r>
            <a:r>
              <a:rPr lang="en-US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 777 (</a:t>
            </a:r>
            <a:r>
              <a:rPr lang="ru-RU" sz="2400" b="1" dirty="0" smtClean="0">
                <a:solidFill>
                  <a:srgbClr val="0000CC"/>
                </a:solidFill>
                <a:latin typeface="Gabriola" panose="04040605051002020D02" pitchFamily="82" charset="0"/>
              </a:rPr>
              <a:t>ДО 1)</a:t>
            </a:r>
          </a:p>
          <a:p>
            <a:pPr algn="r"/>
            <a:r>
              <a:rPr lang="ru-RU" sz="2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Шахова Ю.А.</a:t>
            </a:r>
          </a:p>
          <a:p>
            <a:pPr algn="r"/>
            <a:r>
              <a:rPr lang="ru-RU" sz="2400" b="1" dirty="0" smtClean="0">
                <a:solidFill>
                  <a:srgbClr val="660033"/>
                </a:solidFill>
                <a:latin typeface="Gabriola" panose="04040605051002020D02" pitchFamily="82" charset="0"/>
              </a:rPr>
              <a:t>Сенина Ю.В.</a:t>
            </a:r>
          </a:p>
          <a:p>
            <a:pPr algn="r"/>
            <a:endParaRPr lang="ru-RU" b="1" dirty="0" smtClean="0">
              <a:solidFill>
                <a:srgbClr val="660033"/>
              </a:solidFill>
            </a:endParaRPr>
          </a:p>
          <a:p>
            <a:pPr algn="ctr"/>
            <a:endParaRPr lang="ru-RU" sz="1400" b="1" dirty="0" smtClean="0">
              <a:solidFill>
                <a:srgbClr val="660033"/>
              </a:solidFill>
            </a:endParaRPr>
          </a:p>
          <a:p>
            <a:pPr algn="ctr"/>
            <a:endParaRPr lang="ru-RU" sz="1400" b="1" dirty="0">
              <a:solidFill>
                <a:srgbClr val="660033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660033"/>
                </a:solidFill>
              </a:rPr>
              <a:t>Москва, 2018г.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252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4629"/>
            <a:ext cx="86409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Как </a:t>
            </a:r>
            <a:r>
              <a:rPr lang="ru-RU" sz="1400" dirty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правило, мы избавляемся от старых вещей, так как они стали старомодными, у них непрезентабельный внешний вид или мы из них выросли. Но креативные люди, такие </a:t>
            </a:r>
            <a:r>
              <a:rPr lang="ru-RU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как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Алиса </a:t>
            </a:r>
            <a:r>
              <a:rPr lang="ru-RU" sz="1400" b="1" dirty="0" err="1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Козлинская</a:t>
            </a:r>
            <a:r>
              <a:rPr lang="ru-RU" sz="1400" dirty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 </a:t>
            </a:r>
            <a:endParaRPr lang="ru-RU" sz="1400" dirty="0" smtClean="0">
              <a:solidFill>
                <a:srgbClr val="002060"/>
              </a:solidFill>
              <a:latin typeface="Calibri Light" panose="020F0302020204030204" pitchFamily="34" charset="0"/>
              <a:ea typeface="Microsoft JhengHei UI Light" panose="020B0304030504040204" pitchFamily="34" charset="-120"/>
              <a:cs typeface="Calibri Light" panose="020F030202020403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из </a:t>
            </a:r>
            <a:r>
              <a:rPr lang="ru-RU" sz="1400" dirty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группы №4 «Бельчата» д/с 777 (ДО 1) и ее мама, приложив фантазию и немного усилий, находят (иногда весьма неожиданное), применение старым вещам и превращают их в модные и </a:t>
            </a:r>
            <a:r>
              <a:rPr lang="ru-RU" sz="1400" dirty="0" smtClean="0">
                <a:solidFill>
                  <a:srgbClr val="002060"/>
                </a:solidFill>
                <a:latin typeface="Calibri Light" panose="020F0302020204030204" pitchFamily="34" charset="0"/>
                <a:ea typeface="Microsoft JhengHei UI Light" panose="020B0304030504040204" pitchFamily="34" charset="-120"/>
                <a:cs typeface="Calibri Light" panose="020F0302020204030204" pitchFamily="34" charset="0"/>
              </a:rPr>
              <a:t>эффектные.</a:t>
            </a:r>
            <a:endParaRPr lang="ru-RU" sz="1400" dirty="0" smtClean="0"/>
          </a:p>
          <a:p>
            <a:pPr algn="ctr"/>
            <a:r>
              <a:rPr lang="ru-RU" sz="5400" b="1" dirty="0" smtClean="0">
                <a:solidFill>
                  <a:srgbClr val="000099"/>
                </a:solidFill>
                <a:latin typeface="Gabriola" panose="04040605051002020D02" pitchFamily="82" charset="0"/>
              </a:rPr>
              <a:t>Вторая жизнь ненужных вещей</a:t>
            </a:r>
          </a:p>
          <a:p>
            <a:pPr algn="ctr"/>
            <a:r>
              <a:rPr lang="ru-RU" sz="2800" b="1" smtClean="0">
                <a:solidFill>
                  <a:srgbClr val="000099"/>
                </a:solidFill>
                <a:latin typeface="Gabriola" panose="04040605051002020D02" pitchFamily="82" charset="0"/>
              </a:rPr>
              <a:t>Старые </a:t>
            </a:r>
            <a:r>
              <a:rPr lang="ru-RU" sz="2800" b="1" dirty="0" smtClean="0">
                <a:solidFill>
                  <a:srgbClr val="000099"/>
                </a:solidFill>
                <a:latin typeface="Gabriola" panose="04040605051002020D02" pitchFamily="82" charset="0"/>
              </a:rPr>
              <a:t>джинсы. Выбросить нельзя, переделать:)</a:t>
            </a:r>
            <a:endParaRPr lang="ru-RU" dirty="0"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068961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Gabriola" panose="04040605051002020D02" pitchFamily="82" charset="0"/>
              </a:rPr>
              <a:t>Папины джинсы залежались на полке: где-то они протерлись, где-то испачкались… Папа купил себе новые, а про эти забыл.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9852" y="3059297"/>
            <a:ext cx="2664296" cy="3552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588224" y="5242165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Gabriola" panose="04040605051002020D02" pitchFamily="82" charset="0"/>
              </a:rPr>
              <a:t>Что же ждало эти джинсы?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61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5361" y="488213"/>
            <a:ext cx="2808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Да уж… Совсем не радужная перспектива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 если каждый будет бездумно выбрасывать любую надоевшую вещь, то наша планета в скором времени превратится в одну большую свалку!</a:t>
            </a:r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76673"/>
            <a:ext cx="4211960" cy="2105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2852937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Алиса с мамой решили подойти к решению проблемы творчески.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Вдохновили их модные тенденции 2018 года.</a:t>
            </a:r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3802" y="3717033"/>
            <a:ext cx="4540375" cy="2405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9400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692696" y="1077315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И вот что получилось…</a:t>
            </a:r>
            <a:endParaRPr lang="ru-RU" b="1" u="sng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492896"/>
            <a:ext cx="892899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    Но не только красота может вдохновить человека на воплощение в жизнь своих замыслов и идей. Развитие интеллекта также является важнейшей задачей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! </a:t>
            </a:r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Для 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развития интеллекта и памяти, внимания и концентрации очень полезно 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играть в 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логические 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игры. Если 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сделать такое времяпрепровождение регулярным, можно создать действенную систему развития не только интеллекта, но и способности анализировать, считать в уме, находить причинно-следственные связи, вести расчеты и развивать мышление в целом.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517" y="422108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Поэтому Алиса с мамой придумали кое-что еще…</a:t>
            </a:r>
            <a:endParaRPr lang="ru-RU" b="1" u="sng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17" t="8277" b="10913"/>
          <a:stretch/>
        </p:blipFill>
        <p:spPr>
          <a:xfrm rot="5400000">
            <a:off x="2949461" y="608081"/>
            <a:ext cx="2297318" cy="1307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73" t="5393" r="43181" b="40600"/>
          <a:stretch/>
        </p:blipFill>
        <p:spPr>
          <a:xfrm>
            <a:off x="5760981" y="309333"/>
            <a:ext cx="2098235" cy="1905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4" t="57991" r="4318"/>
          <a:stretch/>
        </p:blipFill>
        <p:spPr>
          <a:xfrm>
            <a:off x="283762" y="4941168"/>
            <a:ext cx="4866624" cy="1527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67" t="17770" r="2690" b="7647"/>
          <a:stretch/>
        </p:blipFill>
        <p:spPr>
          <a:xfrm>
            <a:off x="4932040" y="4156760"/>
            <a:ext cx="3654006" cy="1981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1777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Алиса решила сразу несколько задач:</a:t>
            </a: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marL="342900" indent="-342900">
              <a:buAutoNum type="arabicParenR"/>
            </a:pP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п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роявила творческий подход и фантазию;</a:t>
            </a:r>
          </a:p>
          <a:p>
            <a:pPr marL="342900" indent="-342900">
              <a:buAutoNum type="arabicParenR"/>
            </a:pP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н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ашла применение вещи, которая отслужила свое;</a:t>
            </a:r>
          </a:p>
          <a:p>
            <a:pPr marL="342900" indent="-342900">
              <a:buAutoNum type="arabicParenR"/>
            </a:pP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о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своила различные технологии 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декоративно-прикладного 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творчества;</a:t>
            </a: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 самое главное – </a:t>
            </a:r>
            <a:r>
              <a:rPr lang="ru-RU" sz="2800" b="1" u="sng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Алиса делала все это вместе с родителями</a:t>
            </a:r>
            <a:r>
              <a:rPr lang="ru-RU" sz="28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. 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Совместное творчество </a:t>
            </a:r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детей и родителей создает массу положительных эмоций и теплую атмосферу в 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доме.</a:t>
            </a:r>
          </a:p>
          <a:p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Gabriola" panose="04040605051002020D02" pitchFamily="82" charset="0"/>
              </a:rPr>
              <a:t>Только совместными усилиями можно воспитать человека, который имеет жажду к знаниям, умеет радоваться жизни и побеждать</a:t>
            </a:r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!</a:t>
            </a:r>
          </a:p>
          <a:p>
            <a:pPr algn="ctr"/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1311660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387</TotalTime>
  <Words>368</Words>
  <Application>Microsoft Office PowerPoint</Application>
  <PresentationFormat>Экран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ДимаЮля</dc:creator>
  <cp:lastModifiedBy>рп7</cp:lastModifiedBy>
  <cp:revision>63</cp:revision>
  <dcterms:created xsi:type="dcterms:W3CDTF">2017-02-13T14:23:00Z</dcterms:created>
  <dcterms:modified xsi:type="dcterms:W3CDTF">2018-07-07T06:42:00Z</dcterms:modified>
</cp:coreProperties>
</file>