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61" r:id="rId5"/>
    <p:sldId id="264" r:id="rId6"/>
    <p:sldId id="295" r:id="rId7"/>
    <p:sldId id="285" r:id="rId8"/>
  </p:sldIdLst>
  <p:sldSz cx="9144000" cy="5143500" type="screen16x9"/>
  <p:notesSz cx="6858000" cy="9144000"/>
  <p:embeddedFontLst>
    <p:embeddedFont>
      <p:font typeface="Playfair Display" charset="-52"/>
      <p:regular r:id="rId10"/>
      <p:bold r:id="rId11"/>
      <p:italic r:id="rId12"/>
      <p:boldItalic r:id="rId13"/>
    </p:embeddedFont>
    <p:embeddedFont>
      <p:font typeface="Tinos" charset="0"/>
      <p:regular r:id="rId14"/>
      <p:bold r:id="rId15"/>
      <p:italic r:id="rId16"/>
      <p:boldItalic r:id="rId17"/>
    </p:embeddedFont>
  </p:embeddedFont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5pPr>
    <a:lvl6pPr marL="22860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6pPr>
    <a:lvl7pPr marL="27432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7pPr>
    <a:lvl8pPr marL="32004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8pPr>
    <a:lvl9pPr marL="36576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00"/>
    <a:srgbClr val="FF66FF"/>
    <a:srgbClr val="F1C232"/>
    <a:srgbClr val="C27BA0"/>
    <a:srgbClr val="E066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DD096680-6D94-4C7D-84A8-86424F797362}">
  <a:tblStyle styleId="{DD096680-6D94-4C7D-84A8-86424F79736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603" autoAdjust="0"/>
  </p:normalViewPr>
  <p:slideViewPr>
    <p:cSldViewPr>
      <p:cViewPr varScale="1">
        <p:scale>
          <a:sx n="86" d="100"/>
          <a:sy n="86" d="100"/>
        </p:scale>
        <p:origin x="-822" y="-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hape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custGeom>
            <a:avLst/>
            <a:gdLst>
              <a:gd name="T0" fmla="*/ 0 w 120000"/>
              <a:gd name="T1" fmla="*/ 0 h 120000"/>
              <a:gd name="T2" fmla="*/ 6096000 w 120000"/>
              <a:gd name="T3" fmla="*/ 0 h 120000"/>
              <a:gd name="T4" fmla="*/ 6096000 w 120000"/>
              <a:gd name="T5" fmla="*/ 3429000 h 120000"/>
              <a:gd name="T6" fmla="*/ 0 w 120000"/>
              <a:gd name="T7" fmla="*/ 3429000 h 120000"/>
              <a:gd name="T8" fmla="*/ 0 60000 65536"/>
              <a:gd name="T9" fmla="*/ 0 60000 65536"/>
              <a:gd name="T10" fmla="*/ 0 60000 65536"/>
              <a:gd name="T11" fmla="*/ 0 60000 65536"/>
              <a:gd name="T12" fmla="*/ 0 w 120000"/>
              <a:gd name="T13" fmla="*/ 0 h 120000"/>
              <a:gd name="T14" fmla="*/ 120000 w 120000"/>
              <a:gd name="T15" fmla="*/ 120000 h 120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339" name="Shape 4"/>
          <p:cNvSpPr txBox="1"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>
              <a:sym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7546879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L="457200" indent="-3175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charset="0"/>
      <a:defRPr sz="1400">
        <a:solidFill>
          <a:srgbClr val="000000"/>
        </a:solidFill>
        <a:latin typeface="Arial"/>
        <a:ea typeface="Arial"/>
        <a:cs typeface="Arial"/>
        <a:sym typeface="Arial" charset="0"/>
      </a:defRPr>
    </a:lvl1pPr>
    <a:lvl2pPr marL="742950" lvl="1" indent="-28575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charset="0"/>
      <a:defRPr sz="1400">
        <a:solidFill>
          <a:srgbClr val="000000"/>
        </a:solidFill>
        <a:latin typeface="Arial"/>
        <a:ea typeface="Arial"/>
        <a:cs typeface="Arial"/>
        <a:sym typeface="Arial" charset="0"/>
      </a:defRPr>
    </a:lvl2pPr>
    <a:lvl3pPr marL="1143000" lvl="2" indent="-2286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charset="0"/>
      <a:defRPr sz="1400">
        <a:solidFill>
          <a:srgbClr val="000000"/>
        </a:solidFill>
        <a:latin typeface="Arial"/>
        <a:ea typeface="Arial"/>
        <a:cs typeface="Arial"/>
        <a:sym typeface="Arial" charset="0"/>
      </a:defRPr>
    </a:lvl3pPr>
    <a:lvl4pPr marL="1600200" lvl="3" indent="-2286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charset="0"/>
      <a:defRPr sz="1400">
        <a:solidFill>
          <a:srgbClr val="000000"/>
        </a:solidFill>
        <a:latin typeface="Arial"/>
        <a:ea typeface="Arial"/>
        <a:cs typeface="Arial"/>
        <a:sym typeface="Arial" charset="0"/>
      </a:defRPr>
    </a:lvl4pPr>
    <a:lvl5pPr marL="2057400" lvl="4" indent="-2286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charset="0"/>
      <a:defRPr sz="1400">
        <a:solidFill>
          <a:srgbClr val="000000"/>
        </a:solidFill>
        <a:latin typeface="Arial"/>
        <a:ea typeface="Arial"/>
        <a:cs typeface="Arial"/>
        <a:sym typeface="Arial" charset="0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ln>
            <a:headEnd/>
            <a:tailEnd/>
          </a:ln>
        </p:spPr>
      </p:sp>
      <p:sp>
        <p:nvSpPr>
          <p:cNvPr id="16386" name="Shape 115"/>
          <p:cNvSpPr txBox="1">
            <a:spLocks noGrp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0" indent="0" eaLnBrk="1" hangingPunct="1">
              <a:buSzPts val="1400"/>
            </a:pPr>
            <a:endParaRPr lang="ru-RU" sz="1100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ln>
            <a:headEnd/>
            <a:tailEnd/>
          </a:ln>
        </p:spPr>
      </p:sp>
      <p:sp>
        <p:nvSpPr>
          <p:cNvPr id="18434" name="Shape 120"/>
          <p:cNvSpPr txBox="1">
            <a:spLocks noGrp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0" indent="0" eaLnBrk="1" hangingPunct="1">
              <a:buSzPts val="1400"/>
            </a:pPr>
            <a:endParaRPr lang="ru-RU" sz="11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hape 12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ln>
            <a:headEnd/>
            <a:tailEnd/>
          </a:ln>
        </p:spPr>
      </p:sp>
      <p:sp>
        <p:nvSpPr>
          <p:cNvPr id="20482" name="Shape 128"/>
          <p:cNvSpPr txBox="1">
            <a:spLocks noGrp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0" indent="0" eaLnBrk="1" hangingPunct="1">
              <a:buSzPts val="1400"/>
            </a:pPr>
            <a:endParaRPr lang="ru-RU" sz="11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hape 14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ln>
            <a:headEnd/>
            <a:tailEnd/>
          </a:ln>
        </p:spPr>
      </p:sp>
      <p:sp>
        <p:nvSpPr>
          <p:cNvPr id="22530" name="Shape 145"/>
          <p:cNvSpPr txBox="1">
            <a:spLocks noGrp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0" indent="0" eaLnBrk="1" hangingPunct="1">
              <a:buSzPts val="1400"/>
            </a:pPr>
            <a:endParaRPr lang="ru-RU" sz="11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hape 1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ln>
            <a:headEnd/>
            <a:tailEnd/>
          </a:ln>
        </p:spPr>
      </p:sp>
      <p:sp>
        <p:nvSpPr>
          <p:cNvPr id="24578" name="Shape 165"/>
          <p:cNvSpPr txBox="1">
            <a:spLocks noGrp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0" indent="0" eaLnBrk="1" hangingPunct="1">
              <a:buSzPts val="1400"/>
            </a:pPr>
            <a:endParaRPr lang="ru-RU" sz="11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hape 9" descr="2.png"/>
          <p:cNvPicPr preferRelativeResize="0">
            <a:picLocks noChangeAspect="1" noChangeArrowheads="1"/>
          </p:cNvPicPr>
          <p:nvPr/>
        </p:nvPicPr>
        <p:blipFill>
          <a:blip r:embed="rId2"/>
          <a:srcRect l="9288" t="45142"/>
          <a:stretch>
            <a:fillRect/>
          </a:stretch>
        </p:blipFill>
        <p:spPr bwMode="auto">
          <a:xfrm>
            <a:off x="5436096" y="0"/>
            <a:ext cx="401002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hape 11" descr="7.png"/>
          <p:cNvPicPr preferRelativeResize="0">
            <a:picLocks noChangeAspect="1" noChangeArrowheads="1"/>
          </p:cNvPicPr>
          <p:nvPr/>
        </p:nvPicPr>
        <p:blipFill>
          <a:blip r:embed="rId3"/>
          <a:srcRect r="20660" b="38811"/>
          <a:stretch>
            <a:fillRect/>
          </a:stretch>
        </p:blipFill>
        <p:spPr bwMode="auto">
          <a:xfrm>
            <a:off x="5626100" y="2481264"/>
            <a:ext cx="3517900" cy="266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Shape 13"/>
          <p:cNvGrpSpPr>
            <a:grpSpLocks/>
          </p:cNvGrpSpPr>
          <p:nvPr/>
        </p:nvGrpSpPr>
        <p:grpSpPr bwMode="auto">
          <a:xfrm>
            <a:off x="1614621" y="1067293"/>
            <a:ext cx="5867400" cy="2952750"/>
            <a:chOff x="615225" y="581250"/>
            <a:chExt cx="7913400" cy="3981000"/>
          </a:xfrm>
        </p:grpSpPr>
        <p:sp>
          <p:nvSpPr>
            <p:cNvPr id="8" name="Shape 14"/>
            <p:cNvSpPr>
              <a:spLocks noChangeArrowheads="1"/>
            </p:cNvSpPr>
            <p:nvPr/>
          </p:nvSpPr>
          <p:spPr bwMode="auto">
            <a:xfrm>
              <a:off x="615225" y="581250"/>
              <a:ext cx="7913400" cy="3981000"/>
            </a:xfrm>
            <a:prstGeom prst="rect">
              <a:avLst/>
            </a:prstGeom>
            <a:solidFill>
              <a:srgbClr val="FFFFFF">
                <a:alpha val="92548"/>
              </a:srgbClr>
            </a:solidFill>
            <a:ln w="9525">
              <a:solidFill>
                <a:srgbClr val="231F1C"/>
              </a:solidFill>
              <a:round/>
              <a:headEnd type="none" w="sm" len="sm"/>
              <a:tailEnd type="none" w="sm" len="sm"/>
            </a:ln>
          </p:spPr>
          <p:txBody>
            <a:bodyPr lIns="91425" tIns="91425" rIns="91425" bIns="91425" anchor="ctr"/>
            <a:lstStyle/>
            <a:p>
              <a:pPr>
                <a:buClr>
                  <a:srgbClr val="000000"/>
                </a:buClr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9" name="Shape 15"/>
            <p:cNvSpPr>
              <a:spLocks noChangeArrowheads="1"/>
            </p:cNvSpPr>
            <p:nvPr/>
          </p:nvSpPr>
          <p:spPr bwMode="auto">
            <a:xfrm>
              <a:off x="705150" y="666863"/>
              <a:ext cx="7733550" cy="3809774"/>
            </a:xfrm>
            <a:prstGeom prst="rect">
              <a:avLst/>
            </a:prstGeom>
            <a:noFill/>
            <a:ln w="9525">
              <a:solidFill>
                <a:srgbClr val="231F1C"/>
              </a:solidFill>
              <a:round/>
              <a:headEnd type="none" w="sm" len="sm"/>
              <a:tailEnd type="none" w="sm" len="sm"/>
            </a:ln>
          </p:spPr>
          <p:txBody>
            <a:bodyPr lIns="91425" tIns="91425" rIns="91425" bIns="91425" anchor="ctr"/>
            <a:lstStyle/>
            <a:p>
              <a:pPr>
                <a:buClr>
                  <a:srgbClr val="000000"/>
                </a:buClr>
                <a:buFont typeface="Arial" charset="0"/>
                <a:buNone/>
                <a:defRPr/>
              </a:pPr>
              <a:endParaRPr lang="ru-RU"/>
            </a:p>
          </p:txBody>
        </p:sp>
      </p:grpSp>
      <p:pic>
        <p:nvPicPr>
          <p:cNvPr id="10" name="Shape 17" descr="1.png"/>
          <p:cNvPicPr preferRelativeResize="0">
            <a:picLocks noChangeAspect="1" noChangeArrowheads="1"/>
          </p:cNvPicPr>
          <p:nvPr/>
        </p:nvPicPr>
        <p:blipFill>
          <a:blip r:embed="rId4"/>
          <a:srcRect l="34262" b="14813"/>
          <a:stretch>
            <a:fillRect/>
          </a:stretch>
        </p:blipFill>
        <p:spPr bwMode="auto">
          <a:xfrm>
            <a:off x="2" y="1209676"/>
            <a:ext cx="2536825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1962150" y="1171525"/>
            <a:ext cx="5219700" cy="2800500"/>
          </a:xfrm>
          <a:prstGeom prst="rect">
            <a:avLst/>
          </a:prstGeom>
        </p:spPr>
        <p:txBody>
          <a:bodyPr spcFirstLastPara="1" anchor="ctr"/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endParaRPr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4788024" y="4835723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400" kern="1200" dirty="0" smtClean="0">
                <a:solidFill>
                  <a:srgbClr val="000000"/>
                </a:solidFill>
                <a:effectLst/>
                <a:latin typeface="Arial" charset="0"/>
                <a:ea typeface="+mn-ea"/>
                <a:cs typeface="Arial" charset="0"/>
                <a:sym typeface="Arial" charset="0"/>
              </a:rPr>
              <a:t>©</a:t>
            </a:r>
            <a:r>
              <a:rPr lang="ru-RU" dirty="0" smtClean="0"/>
              <a:t>Тарасенко С.Н.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hape 41" descr="3.png"/>
          <p:cNvPicPr preferRelativeResize="0">
            <a:picLocks noChangeAspect="1" noChangeArrowheads="1"/>
          </p:cNvPicPr>
          <p:nvPr/>
        </p:nvPicPr>
        <p:blipFill>
          <a:blip r:embed="rId2"/>
          <a:srcRect l="19199" t="50049" r="-17056" b="-4964"/>
          <a:stretch>
            <a:fillRect/>
          </a:stretch>
        </p:blipFill>
        <p:spPr bwMode="auto">
          <a:xfrm>
            <a:off x="-19050" y="-9525"/>
            <a:ext cx="4629150" cy="252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Shape 42"/>
          <p:cNvGrpSpPr>
            <a:grpSpLocks/>
          </p:cNvGrpSpPr>
          <p:nvPr/>
        </p:nvGrpSpPr>
        <p:grpSpPr bwMode="auto">
          <a:xfrm>
            <a:off x="615950" y="581025"/>
            <a:ext cx="7912100" cy="3981450"/>
            <a:chOff x="615225" y="581250"/>
            <a:chExt cx="7913400" cy="3981000"/>
          </a:xfrm>
        </p:grpSpPr>
        <p:sp>
          <p:nvSpPr>
            <p:cNvPr id="6" name="Shape 43"/>
            <p:cNvSpPr>
              <a:spLocks noChangeArrowheads="1"/>
            </p:cNvSpPr>
            <p:nvPr/>
          </p:nvSpPr>
          <p:spPr bwMode="auto">
            <a:xfrm>
              <a:off x="615225" y="581250"/>
              <a:ext cx="7913400" cy="3981000"/>
            </a:xfrm>
            <a:prstGeom prst="rect">
              <a:avLst/>
            </a:prstGeom>
            <a:solidFill>
              <a:srgbClr val="FFFFFF">
                <a:alpha val="92548"/>
              </a:srgbClr>
            </a:solidFill>
            <a:ln w="9525">
              <a:solidFill>
                <a:srgbClr val="231F1C"/>
              </a:solidFill>
              <a:round/>
              <a:headEnd type="none" w="sm" len="sm"/>
              <a:tailEnd type="none" w="sm" len="sm"/>
            </a:ln>
          </p:spPr>
          <p:txBody>
            <a:bodyPr lIns="91425" tIns="91425" rIns="91425" bIns="91425" anchor="ctr"/>
            <a:lstStyle/>
            <a:p>
              <a:pPr>
                <a:buClr>
                  <a:srgbClr val="000000"/>
                </a:buClr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7" name="Shape 44"/>
            <p:cNvSpPr>
              <a:spLocks noChangeArrowheads="1"/>
            </p:cNvSpPr>
            <p:nvPr/>
          </p:nvSpPr>
          <p:spPr bwMode="auto">
            <a:xfrm>
              <a:off x="704140" y="666965"/>
              <a:ext cx="7733984" cy="3809569"/>
            </a:xfrm>
            <a:prstGeom prst="rect">
              <a:avLst/>
            </a:prstGeom>
            <a:noFill/>
            <a:ln w="9525">
              <a:solidFill>
                <a:srgbClr val="231F1C"/>
              </a:solidFill>
              <a:round/>
              <a:headEnd type="none" w="sm" len="sm"/>
              <a:tailEnd type="none" w="sm" len="sm"/>
            </a:ln>
          </p:spPr>
          <p:txBody>
            <a:bodyPr lIns="91425" tIns="91425" rIns="91425" bIns="91425" anchor="ctr"/>
            <a:lstStyle/>
            <a:p>
              <a:pPr>
                <a:buClr>
                  <a:srgbClr val="000000"/>
                </a:buClr>
                <a:buFont typeface="Arial" charset="0"/>
                <a:buNone/>
                <a:defRPr/>
              </a:pPr>
              <a:endParaRPr lang="ru-RU"/>
            </a:p>
          </p:txBody>
        </p:sp>
      </p:grpSp>
      <p:pic>
        <p:nvPicPr>
          <p:cNvPr id="9" name="Shape 48" descr="6.png"/>
          <p:cNvPicPr preferRelativeResize="0">
            <a:picLocks noChangeAspect="1" noChangeArrowheads="1"/>
          </p:cNvPicPr>
          <p:nvPr/>
        </p:nvPicPr>
        <p:blipFill>
          <a:blip r:embed="rId3"/>
          <a:srcRect l="11090" r="-11089" b="16541"/>
          <a:stretch>
            <a:fillRect/>
          </a:stretch>
        </p:blipFill>
        <p:spPr bwMode="auto">
          <a:xfrm>
            <a:off x="-19050" y="3355976"/>
            <a:ext cx="1746250" cy="178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1251600" y="1044175"/>
            <a:ext cx="6640800" cy="954000"/>
          </a:xfrm>
          <a:prstGeom prst="rect">
            <a:avLst/>
          </a:prstGeom>
        </p:spPr>
        <p:txBody>
          <a:bodyPr spcFirstLastPara="1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1251600" y="2122450"/>
            <a:ext cx="6640800" cy="2327400"/>
          </a:xfrm>
          <a:prstGeom prst="rect">
            <a:avLst/>
          </a:prstGeom>
        </p:spPr>
        <p:txBody>
          <a:bodyPr spcFirstLastPara="1"/>
          <a:lstStyle>
            <a:lvl1pPr marL="457200" lvl="0" indent="-317500">
              <a:spcBef>
                <a:spcPts val="600"/>
              </a:spcBef>
              <a:spcAft>
                <a:spcPts val="0"/>
              </a:spcAft>
              <a:buSzPts val="1400"/>
              <a:buChar char="◉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◎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0" name="TextBox 9"/>
          <p:cNvSpPr txBox="1"/>
          <p:nvPr userDrawn="1"/>
        </p:nvSpPr>
        <p:spPr>
          <a:xfrm>
            <a:off x="4788024" y="4835723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400" kern="1200" dirty="0" smtClean="0">
                <a:solidFill>
                  <a:srgbClr val="000000"/>
                </a:solidFill>
                <a:effectLst/>
                <a:latin typeface="Arial" charset="0"/>
                <a:ea typeface="+mn-ea"/>
                <a:cs typeface="Arial" charset="0"/>
                <a:sym typeface="Arial" charset="0"/>
              </a:rPr>
              <a:t>©</a:t>
            </a:r>
            <a:r>
              <a:rPr lang="ru-RU" dirty="0" smtClean="0"/>
              <a:t>Тарасенко С.Н.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hape 50" descr="2.png"/>
          <p:cNvPicPr preferRelativeResize="0">
            <a:picLocks noChangeAspect="1" noChangeArrowheads="1"/>
          </p:cNvPicPr>
          <p:nvPr/>
        </p:nvPicPr>
        <p:blipFill>
          <a:blip r:embed="rId2"/>
          <a:srcRect t="34288" r="26904"/>
          <a:stretch>
            <a:fillRect/>
          </a:stretch>
        </p:blipFill>
        <p:spPr bwMode="auto">
          <a:xfrm>
            <a:off x="6048375" y="-9525"/>
            <a:ext cx="3105150" cy="213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Shape 51"/>
          <p:cNvGrpSpPr>
            <a:grpSpLocks/>
          </p:cNvGrpSpPr>
          <p:nvPr/>
        </p:nvGrpSpPr>
        <p:grpSpPr bwMode="auto">
          <a:xfrm>
            <a:off x="615950" y="581025"/>
            <a:ext cx="7912100" cy="3981450"/>
            <a:chOff x="615225" y="581250"/>
            <a:chExt cx="7913400" cy="3981000"/>
          </a:xfrm>
        </p:grpSpPr>
        <p:sp>
          <p:nvSpPr>
            <p:cNvPr id="7" name="Shape 52"/>
            <p:cNvSpPr>
              <a:spLocks noChangeArrowheads="1"/>
            </p:cNvSpPr>
            <p:nvPr/>
          </p:nvSpPr>
          <p:spPr bwMode="auto">
            <a:xfrm>
              <a:off x="615225" y="581250"/>
              <a:ext cx="7913400" cy="3981000"/>
            </a:xfrm>
            <a:prstGeom prst="rect">
              <a:avLst/>
            </a:prstGeom>
            <a:solidFill>
              <a:srgbClr val="FFFFFF">
                <a:alpha val="92548"/>
              </a:srgbClr>
            </a:solidFill>
            <a:ln w="9525">
              <a:solidFill>
                <a:srgbClr val="231F1C"/>
              </a:solidFill>
              <a:round/>
              <a:headEnd type="none" w="sm" len="sm"/>
              <a:tailEnd type="none" w="sm" len="sm"/>
            </a:ln>
          </p:spPr>
          <p:txBody>
            <a:bodyPr lIns="91425" tIns="91425" rIns="91425" bIns="91425" anchor="ctr"/>
            <a:lstStyle/>
            <a:p>
              <a:pPr>
                <a:buClr>
                  <a:srgbClr val="000000"/>
                </a:buClr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8" name="Shape 53"/>
            <p:cNvSpPr>
              <a:spLocks noChangeArrowheads="1"/>
            </p:cNvSpPr>
            <p:nvPr/>
          </p:nvSpPr>
          <p:spPr bwMode="auto">
            <a:xfrm>
              <a:off x="704140" y="666965"/>
              <a:ext cx="7733984" cy="3809569"/>
            </a:xfrm>
            <a:prstGeom prst="rect">
              <a:avLst/>
            </a:prstGeom>
            <a:noFill/>
            <a:ln w="9525">
              <a:solidFill>
                <a:srgbClr val="231F1C"/>
              </a:solidFill>
              <a:round/>
              <a:headEnd type="none" w="sm" len="sm"/>
              <a:tailEnd type="none" w="sm" len="sm"/>
            </a:ln>
          </p:spPr>
          <p:txBody>
            <a:bodyPr lIns="91425" tIns="91425" rIns="91425" bIns="91425" anchor="ctr"/>
            <a:lstStyle/>
            <a:p>
              <a:pPr>
                <a:buClr>
                  <a:srgbClr val="000000"/>
                </a:buClr>
                <a:buFont typeface="Arial" charset="0"/>
                <a:buNone/>
                <a:defRPr/>
              </a:pPr>
              <a:endParaRPr lang="ru-RU"/>
            </a:p>
          </p:txBody>
        </p:sp>
      </p:grpSp>
      <p:pic>
        <p:nvPicPr>
          <p:cNvPr id="9" name="Shape 57" descr="7.png"/>
          <p:cNvPicPr preferRelativeResize="0">
            <a:picLocks noChangeAspect="1" noChangeArrowheads="1"/>
          </p:cNvPicPr>
          <p:nvPr/>
        </p:nvPicPr>
        <p:blipFill>
          <a:blip r:embed="rId3"/>
          <a:srcRect l="57520" b="21764"/>
          <a:stretch>
            <a:fillRect/>
          </a:stretch>
        </p:blipFill>
        <p:spPr bwMode="auto">
          <a:xfrm>
            <a:off x="1" y="2381250"/>
            <a:ext cx="1528763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1251600" y="1044175"/>
            <a:ext cx="6640800" cy="954000"/>
          </a:xfrm>
          <a:prstGeom prst="rect">
            <a:avLst/>
          </a:prstGeom>
        </p:spPr>
        <p:txBody>
          <a:bodyPr spcFirstLastPara="1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1191650" y="2115774"/>
            <a:ext cx="3281700" cy="2152200"/>
          </a:xfrm>
          <a:prstGeom prst="rect">
            <a:avLst/>
          </a:prstGeom>
        </p:spPr>
        <p:txBody>
          <a:bodyPr spcFirstLastPara="1"/>
          <a:lstStyle>
            <a:lvl1pPr marL="457200" lvl="0" indent="-317500">
              <a:spcBef>
                <a:spcPts val="600"/>
              </a:spcBef>
              <a:spcAft>
                <a:spcPts val="0"/>
              </a:spcAft>
              <a:buSzPts val="1400"/>
              <a:buChar char="◉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◎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2"/>
          </p:nvPr>
        </p:nvSpPr>
        <p:spPr>
          <a:xfrm>
            <a:off x="4670800" y="2115774"/>
            <a:ext cx="3281700" cy="2152200"/>
          </a:xfrm>
          <a:prstGeom prst="rect">
            <a:avLst/>
          </a:prstGeom>
        </p:spPr>
        <p:txBody>
          <a:bodyPr spcFirstLastPara="1"/>
          <a:lstStyle>
            <a:lvl1pPr marL="457200" lvl="0" indent="-317500">
              <a:spcBef>
                <a:spcPts val="600"/>
              </a:spcBef>
              <a:spcAft>
                <a:spcPts val="0"/>
              </a:spcAft>
              <a:buSzPts val="1400"/>
              <a:buChar char="◉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◎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1" name="TextBox 10"/>
          <p:cNvSpPr txBox="1"/>
          <p:nvPr userDrawn="1"/>
        </p:nvSpPr>
        <p:spPr>
          <a:xfrm>
            <a:off x="4788024" y="4835723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400" kern="1200" dirty="0" smtClean="0">
                <a:solidFill>
                  <a:srgbClr val="000000"/>
                </a:solidFill>
                <a:effectLst/>
                <a:latin typeface="Arial" charset="0"/>
                <a:ea typeface="+mn-ea"/>
                <a:cs typeface="Arial" charset="0"/>
                <a:sym typeface="Arial" charset="0"/>
              </a:rPr>
              <a:t>©</a:t>
            </a:r>
            <a:r>
              <a:rPr lang="ru-RU" dirty="0" smtClean="0"/>
              <a:t>Тарасенко С.Н.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hape 60" descr="11.png"/>
          <p:cNvPicPr preferRelativeResize="0">
            <a:picLocks noChangeAspect="1" noChangeArrowheads="1"/>
          </p:cNvPicPr>
          <p:nvPr/>
        </p:nvPicPr>
        <p:blipFill>
          <a:blip r:embed="rId2"/>
          <a:srcRect l="45000" b="3157"/>
          <a:stretch>
            <a:fillRect/>
          </a:stretch>
        </p:blipFill>
        <p:spPr bwMode="auto">
          <a:xfrm>
            <a:off x="-11112" y="1333501"/>
            <a:ext cx="1181101" cy="382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Shape 62"/>
          <p:cNvGrpSpPr>
            <a:grpSpLocks/>
          </p:cNvGrpSpPr>
          <p:nvPr/>
        </p:nvGrpSpPr>
        <p:grpSpPr bwMode="auto">
          <a:xfrm>
            <a:off x="615950" y="581025"/>
            <a:ext cx="7912100" cy="3981450"/>
            <a:chOff x="615225" y="581250"/>
            <a:chExt cx="7913400" cy="3981000"/>
          </a:xfrm>
        </p:grpSpPr>
        <p:sp>
          <p:nvSpPr>
            <p:cNvPr id="9" name="Shape 63"/>
            <p:cNvSpPr>
              <a:spLocks noChangeArrowheads="1"/>
            </p:cNvSpPr>
            <p:nvPr/>
          </p:nvSpPr>
          <p:spPr bwMode="auto">
            <a:xfrm>
              <a:off x="615225" y="581250"/>
              <a:ext cx="7913400" cy="3981000"/>
            </a:xfrm>
            <a:prstGeom prst="rect">
              <a:avLst/>
            </a:prstGeom>
            <a:solidFill>
              <a:srgbClr val="FFFFFF">
                <a:alpha val="92548"/>
              </a:srgbClr>
            </a:solidFill>
            <a:ln w="9525">
              <a:solidFill>
                <a:srgbClr val="231F1C"/>
              </a:solidFill>
              <a:round/>
              <a:headEnd type="none" w="sm" len="sm"/>
              <a:tailEnd type="none" w="sm" len="sm"/>
            </a:ln>
          </p:spPr>
          <p:txBody>
            <a:bodyPr lIns="91425" tIns="91425" rIns="91425" bIns="91425" anchor="ctr"/>
            <a:lstStyle/>
            <a:p>
              <a:pPr>
                <a:buClr>
                  <a:srgbClr val="000000"/>
                </a:buClr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10" name="Shape 64"/>
            <p:cNvSpPr>
              <a:spLocks noChangeArrowheads="1"/>
            </p:cNvSpPr>
            <p:nvPr/>
          </p:nvSpPr>
          <p:spPr bwMode="auto">
            <a:xfrm>
              <a:off x="704140" y="666965"/>
              <a:ext cx="7733984" cy="3809569"/>
            </a:xfrm>
            <a:prstGeom prst="rect">
              <a:avLst/>
            </a:prstGeom>
            <a:noFill/>
            <a:ln w="9525">
              <a:solidFill>
                <a:srgbClr val="231F1C"/>
              </a:solidFill>
              <a:round/>
              <a:headEnd type="none" w="sm" len="sm"/>
              <a:tailEnd type="none" w="sm" len="sm"/>
            </a:ln>
          </p:spPr>
          <p:txBody>
            <a:bodyPr lIns="91425" tIns="91425" rIns="91425" bIns="91425" anchor="ctr"/>
            <a:lstStyle/>
            <a:p>
              <a:pPr>
                <a:buClr>
                  <a:srgbClr val="000000"/>
                </a:buClr>
                <a:buFont typeface="Arial" charset="0"/>
                <a:buNone/>
                <a:defRPr/>
              </a:pPr>
              <a:endParaRPr lang="ru-RU"/>
            </a:p>
          </p:txBody>
        </p:sp>
      </p:grpSp>
      <p:pic>
        <p:nvPicPr>
          <p:cNvPr id="11" name="Shape 69" descr="1.png"/>
          <p:cNvPicPr preferRelativeResize="0">
            <a:picLocks noChangeAspect="1" noChangeArrowheads="1"/>
          </p:cNvPicPr>
          <p:nvPr/>
        </p:nvPicPr>
        <p:blipFill>
          <a:blip r:embed="rId3"/>
          <a:srcRect l="-8865" t="39793" r="42702" b="-13091"/>
          <a:stretch>
            <a:fillRect/>
          </a:stretch>
        </p:blipFill>
        <p:spPr bwMode="auto">
          <a:xfrm>
            <a:off x="6858000" y="-4762"/>
            <a:ext cx="2305050" cy="2133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1251600" y="1044175"/>
            <a:ext cx="6640800" cy="954000"/>
          </a:xfrm>
          <a:prstGeom prst="rect">
            <a:avLst/>
          </a:prstGeom>
        </p:spPr>
        <p:txBody>
          <a:bodyPr spcFirstLastPara="1"/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1176100" y="2127925"/>
            <a:ext cx="2168400" cy="2334600"/>
          </a:xfrm>
          <a:prstGeom prst="rect">
            <a:avLst/>
          </a:prstGeom>
        </p:spPr>
        <p:txBody>
          <a:bodyPr spcFirstLastPara="1"/>
          <a:lstStyle>
            <a:lvl1pPr marL="457200" lvl="0" indent="-304800" rtl="0">
              <a:spcBef>
                <a:spcPts val="600"/>
              </a:spcBef>
              <a:spcAft>
                <a:spcPts val="0"/>
              </a:spcAft>
              <a:buSzPts val="1200"/>
              <a:buChar char="◉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◎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2"/>
          </p:nvPr>
        </p:nvSpPr>
        <p:spPr>
          <a:xfrm>
            <a:off x="3455677" y="2127925"/>
            <a:ext cx="2168400" cy="2334600"/>
          </a:xfrm>
          <a:prstGeom prst="rect">
            <a:avLst/>
          </a:prstGeom>
        </p:spPr>
        <p:txBody>
          <a:bodyPr spcFirstLastPara="1"/>
          <a:lstStyle>
            <a:lvl1pPr marL="457200" lvl="0" indent="-304800" rtl="0">
              <a:spcBef>
                <a:spcPts val="600"/>
              </a:spcBef>
              <a:spcAft>
                <a:spcPts val="0"/>
              </a:spcAft>
              <a:buSzPts val="1200"/>
              <a:buChar char="◉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◎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3"/>
          </p:nvPr>
        </p:nvSpPr>
        <p:spPr>
          <a:xfrm>
            <a:off x="5735254" y="2127925"/>
            <a:ext cx="2168400" cy="2334600"/>
          </a:xfrm>
          <a:prstGeom prst="rect">
            <a:avLst/>
          </a:prstGeom>
        </p:spPr>
        <p:txBody>
          <a:bodyPr spcFirstLastPara="1"/>
          <a:lstStyle>
            <a:lvl1pPr marL="457200" lvl="0" indent="-304800" rtl="0">
              <a:spcBef>
                <a:spcPts val="600"/>
              </a:spcBef>
              <a:spcAft>
                <a:spcPts val="0"/>
              </a:spcAft>
              <a:buSzPts val="1200"/>
              <a:buChar char="◉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◎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2" name="TextBox 11"/>
          <p:cNvSpPr txBox="1"/>
          <p:nvPr userDrawn="1"/>
        </p:nvSpPr>
        <p:spPr>
          <a:xfrm>
            <a:off x="4788024" y="4835723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400" kern="1200" dirty="0" smtClean="0">
                <a:solidFill>
                  <a:srgbClr val="000000"/>
                </a:solidFill>
                <a:effectLst/>
                <a:latin typeface="Arial" charset="0"/>
                <a:ea typeface="+mn-ea"/>
                <a:cs typeface="Arial" charset="0"/>
                <a:sym typeface="Arial" charset="0"/>
              </a:rPr>
              <a:t>©</a:t>
            </a:r>
            <a:r>
              <a:rPr lang="ru-RU" dirty="0" smtClean="0"/>
              <a:t>Тарасенко С.Н.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85" descr="5.png"/>
          <p:cNvPicPr preferRelativeResize="0">
            <a:picLocks noChangeAspect="1" noChangeArrowheads="1"/>
          </p:cNvPicPr>
          <p:nvPr/>
        </p:nvPicPr>
        <p:blipFill>
          <a:blip r:embed="rId2"/>
          <a:srcRect r="40695" b="12701"/>
          <a:stretch>
            <a:fillRect/>
          </a:stretch>
        </p:blipFill>
        <p:spPr bwMode="auto">
          <a:xfrm>
            <a:off x="7727950" y="1889126"/>
            <a:ext cx="1416050" cy="325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Shape 88"/>
          <p:cNvGrpSpPr>
            <a:grpSpLocks/>
          </p:cNvGrpSpPr>
          <p:nvPr/>
        </p:nvGrpSpPr>
        <p:grpSpPr bwMode="auto">
          <a:xfrm>
            <a:off x="615950" y="581025"/>
            <a:ext cx="7912100" cy="3981450"/>
            <a:chOff x="615225" y="581250"/>
            <a:chExt cx="7913400" cy="3981000"/>
          </a:xfrm>
        </p:grpSpPr>
        <p:sp>
          <p:nvSpPr>
            <p:cNvPr id="6" name="Shape 89"/>
            <p:cNvSpPr>
              <a:spLocks noChangeArrowheads="1"/>
            </p:cNvSpPr>
            <p:nvPr/>
          </p:nvSpPr>
          <p:spPr bwMode="auto">
            <a:xfrm>
              <a:off x="615225" y="581250"/>
              <a:ext cx="7913400" cy="3981000"/>
            </a:xfrm>
            <a:prstGeom prst="rect">
              <a:avLst/>
            </a:prstGeom>
            <a:solidFill>
              <a:srgbClr val="FFFFFF">
                <a:alpha val="92548"/>
              </a:srgbClr>
            </a:solidFill>
            <a:ln w="9525">
              <a:solidFill>
                <a:srgbClr val="231F1C"/>
              </a:solidFill>
              <a:round/>
              <a:headEnd type="none" w="sm" len="sm"/>
              <a:tailEnd type="none" w="sm" len="sm"/>
            </a:ln>
          </p:spPr>
          <p:txBody>
            <a:bodyPr lIns="91425" tIns="91425" rIns="91425" bIns="91425" anchor="ctr"/>
            <a:lstStyle/>
            <a:p>
              <a:pPr>
                <a:buClr>
                  <a:srgbClr val="000000"/>
                </a:buClr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7" name="Shape 90"/>
            <p:cNvSpPr>
              <a:spLocks noChangeArrowheads="1"/>
            </p:cNvSpPr>
            <p:nvPr/>
          </p:nvSpPr>
          <p:spPr bwMode="auto">
            <a:xfrm>
              <a:off x="704140" y="666965"/>
              <a:ext cx="7733984" cy="3809569"/>
            </a:xfrm>
            <a:prstGeom prst="rect">
              <a:avLst/>
            </a:prstGeom>
            <a:noFill/>
            <a:ln w="9525">
              <a:solidFill>
                <a:srgbClr val="231F1C"/>
              </a:solidFill>
              <a:round/>
              <a:headEnd type="none" w="sm" len="sm"/>
              <a:tailEnd type="none" w="sm" len="sm"/>
            </a:ln>
          </p:spPr>
          <p:txBody>
            <a:bodyPr lIns="91425" tIns="91425" rIns="91425" bIns="91425" anchor="ctr"/>
            <a:lstStyle/>
            <a:p>
              <a:pPr>
                <a:buClr>
                  <a:srgbClr val="000000"/>
                </a:buClr>
                <a:buFont typeface="Arial" charset="0"/>
                <a:buNone/>
                <a:defRPr/>
              </a:pPr>
              <a:endParaRPr lang="ru-RU"/>
            </a:p>
          </p:txBody>
        </p:sp>
      </p:grpSp>
      <p:pic>
        <p:nvPicPr>
          <p:cNvPr id="8" name="Shape 91" descr="2.png"/>
          <p:cNvPicPr preferRelativeResize="0">
            <a:picLocks noChangeAspect="1" noChangeArrowheads="1"/>
          </p:cNvPicPr>
          <p:nvPr/>
        </p:nvPicPr>
        <p:blipFill>
          <a:blip r:embed="rId3"/>
          <a:srcRect l="21353" t="45142" r="-12064"/>
          <a:stretch>
            <a:fillRect/>
          </a:stretch>
        </p:blipFill>
        <p:spPr bwMode="auto">
          <a:xfrm>
            <a:off x="-9525" y="-9524"/>
            <a:ext cx="3571875" cy="165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 userDrawn="1"/>
        </p:nvSpPr>
        <p:spPr>
          <a:xfrm>
            <a:off x="4788024" y="4835723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400" kern="1200" dirty="0" smtClean="0">
                <a:solidFill>
                  <a:srgbClr val="000000"/>
                </a:solidFill>
                <a:effectLst/>
                <a:latin typeface="Arial" charset="0"/>
                <a:ea typeface="+mn-ea"/>
                <a:cs typeface="Arial" charset="0"/>
                <a:sym typeface="Arial" charset="0"/>
              </a:rPr>
              <a:t>©</a:t>
            </a:r>
            <a:r>
              <a:rPr lang="ru-RU" dirty="0" smtClean="0"/>
              <a:t>Тарасенко С.Н.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rgbClr val="FBFA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hape 6"/>
          <p:cNvSpPr txBox="1">
            <a:spLocks noGrp="1"/>
          </p:cNvSpPr>
          <p:nvPr>
            <p:ph type="title"/>
          </p:nvPr>
        </p:nvSpPr>
        <p:spPr bwMode="auto">
          <a:xfrm>
            <a:off x="1250950" y="1044576"/>
            <a:ext cx="66421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>
              <a:sym typeface="Arial" charset="0"/>
            </a:endParaRPr>
          </a:p>
        </p:txBody>
      </p:sp>
      <p:sp>
        <p:nvSpPr>
          <p:cNvPr id="1027" name="Shape 7"/>
          <p:cNvSpPr txBox="1">
            <a:spLocks noGrp="1"/>
          </p:cNvSpPr>
          <p:nvPr>
            <p:ph type="body" idx="1"/>
          </p:nvPr>
        </p:nvSpPr>
        <p:spPr bwMode="auto">
          <a:xfrm>
            <a:off x="1250950" y="2122489"/>
            <a:ext cx="6642100" cy="232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>
              <a:sym typeface="Arial" charset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2" r:id="rId1"/>
    <p:sldLayoutId id="2147483674" r:id="rId2"/>
    <p:sldLayoutId id="2147483675" r:id="rId3"/>
    <p:sldLayoutId id="2147483676" r:id="rId4"/>
    <p:sldLayoutId id="2147483677" r:id="rId5"/>
  </p:sldLayoutIdLst>
  <p:transition>
    <p:fade thruBlk="1"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lvl="1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lvl="2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3pPr>
      <a:lvl4pPr lvl="3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4pPr>
      <a:lvl5pPr lvl="4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L="342900" indent="-342900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marL="742950" lvl="1" indent="-285750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marL="1143000" lvl="2" indent="-228600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3pPr>
      <a:lvl4pPr marL="1600200" lvl="3" indent="-228600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4pPr>
      <a:lvl5pPr marL="2057400" lvl="4" indent="-228600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hape 117"/>
          <p:cNvSpPr txBox="1">
            <a:spLocks noGrp="1"/>
          </p:cNvSpPr>
          <p:nvPr>
            <p:ph type="ctrTitle"/>
          </p:nvPr>
        </p:nvSpPr>
        <p:spPr>
          <a:xfrm>
            <a:off x="1962150" y="1171575"/>
            <a:ext cx="5219700" cy="280035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231F1C"/>
              </a:buClr>
              <a:buFont typeface="Playfair Display" charset="-52"/>
              <a:buNone/>
            </a:pPr>
            <a:r>
              <a:rPr lang="ru-RU" sz="4800" b="1" dirty="0" smtClean="0">
                <a:solidFill>
                  <a:srgbClr val="231F1C"/>
                </a:solidFill>
                <a:latin typeface="Playfair Display" charset="-52"/>
                <a:cs typeface="Arial" charset="0"/>
                <a:sym typeface="Playfair Display" charset="-52"/>
              </a:rPr>
              <a:t>Муравьиные сказки</a:t>
            </a:r>
            <a:br>
              <a:rPr lang="ru-RU" sz="4800" b="1" dirty="0" smtClean="0">
                <a:solidFill>
                  <a:srgbClr val="231F1C"/>
                </a:solidFill>
                <a:latin typeface="Playfair Display" charset="-52"/>
                <a:cs typeface="Arial" charset="0"/>
                <a:sym typeface="Playfair Display" charset="-52"/>
              </a:rPr>
            </a:br>
            <a:r>
              <a:rPr lang="ru-RU" sz="4800" b="1" dirty="0" smtClean="0">
                <a:solidFill>
                  <a:srgbClr val="231F1C"/>
                </a:solidFill>
                <a:latin typeface="Playfair Display" charset="-52"/>
                <a:cs typeface="Arial" charset="0"/>
                <a:sym typeface="Playfair Display" charset="-52"/>
              </a:rPr>
              <a:t>часть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6375" y="700089"/>
            <a:ext cx="2533650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Shape 122"/>
          <p:cNvSpPr txBox="1">
            <a:spLocks noGrp="1"/>
          </p:cNvSpPr>
          <p:nvPr>
            <p:ph type="title"/>
          </p:nvPr>
        </p:nvSpPr>
        <p:spPr>
          <a:xfrm>
            <a:off x="4067175" y="915989"/>
            <a:ext cx="4465638" cy="2519362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231F1C"/>
              </a:buClr>
              <a:buFont typeface="Playfair Display" charset="-52"/>
              <a:buNone/>
            </a:pPr>
            <a:r>
              <a:rPr lang="ru-RU" sz="2400" b="1" smtClean="0">
                <a:solidFill>
                  <a:srgbClr val="C27BA0"/>
                </a:solidFill>
                <a:latin typeface="Playfair Display" charset="-52"/>
                <a:cs typeface="Arial" charset="0"/>
                <a:sym typeface="Playfair Display" charset="-52"/>
              </a:rPr>
              <a:t>Привет!</a:t>
            </a:r>
            <a:br>
              <a:rPr lang="ru-RU" sz="2400" b="1" smtClean="0">
                <a:solidFill>
                  <a:srgbClr val="C27BA0"/>
                </a:solidFill>
                <a:latin typeface="Playfair Display" charset="-52"/>
                <a:cs typeface="Arial" charset="0"/>
                <a:sym typeface="Playfair Display" charset="-52"/>
              </a:rPr>
            </a:br>
            <a:r>
              <a:rPr lang="ru-RU" sz="2400" b="1" smtClean="0">
                <a:solidFill>
                  <a:schemeClr val="tx1"/>
                </a:solidFill>
                <a:latin typeface="Playfair Display" charset="-52"/>
                <a:cs typeface="Arial" charset="0"/>
                <a:sym typeface="Playfair Display" charset="-52"/>
              </a:rPr>
              <a:t>Я Муравей!</a:t>
            </a:r>
            <a:r>
              <a:rPr lang="en-US" sz="2400" b="1" smtClean="0">
                <a:solidFill>
                  <a:schemeClr val="tx1"/>
                </a:solidFill>
                <a:latin typeface="Playfair Display" charset="-52"/>
                <a:cs typeface="Arial" charset="0"/>
                <a:sym typeface="Playfair Display" charset="-52"/>
              </a:rPr>
              <a:t> </a:t>
            </a:r>
            <a:r>
              <a:rPr lang="ru-RU" sz="2400" b="1" smtClean="0">
                <a:solidFill>
                  <a:schemeClr val="tx1"/>
                </a:solidFill>
                <a:latin typeface="Playfair Display" charset="-52"/>
                <a:cs typeface="Arial" charset="0"/>
                <a:sym typeface="Playfair Display" charset="-52"/>
              </a:rPr>
              <a:t>Приглашаю вместе со мной отправится в волшебный мир, где событиями можно управлять при помощи слов и цифр! Как это возможно? </a:t>
            </a:r>
            <a:br>
              <a:rPr lang="ru-RU" sz="2400" b="1" smtClean="0">
                <a:solidFill>
                  <a:schemeClr val="tx1"/>
                </a:solidFill>
                <a:latin typeface="Playfair Display" charset="-52"/>
                <a:cs typeface="Arial" charset="0"/>
                <a:sym typeface="Playfair Display" charset="-52"/>
              </a:rPr>
            </a:br>
            <a:r>
              <a:rPr lang="ru-RU" sz="2400" b="1" smtClean="0">
                <a:solidFill>
                  <a:schemeClr val="tx1"/>
                </a:solidFill>
                <a:latin typeface="Playfair Display" charset="-52"/>
                <a:cs typeface="Arial" charset="0"/>
                <a:sym typeface="Playfair Display" charset="-52"/>
              </a:rPr>
              <a:t>Сейчас покажу!</a:t>
            </a:r>
            <a:endParaRPr lang="ru-RU" sz="4400" b="1" smtClean="0">
              <a:solidFill>
                <a:schemeClr val="tx1"/>
              </a:solidFill>
              <a:latin typeface="Playfair Display" charset="-52"/>
              <a:cs typeface="Arial" charset="0"/>
              <a:sym typeface="Playfair Display" charset="-52"/>
            </a:endParaRPr>
          </a:p>
        </p:txBody>
      </p:sp>
      <p:pic>
        <p:nvPicPr>
          <p:cNvPr id="17411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6375" y="700089"/>
            <a:ext cx="2533650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5965" y="842963"/>
            <a:ext cx="2422525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Shape 122"/>
          <p:cNvSpPr txBox="1">
            <a:spLocks/>
          </p:cNvSpPr>
          <p:nvPr/>
        </p:nvSpPr>
        <p:spPr bwMode="auto">
          <a:xfrm>
            <a:off x="755652" y="1492251"/>
            <a:ext cx="5832475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>
              <a:buClr>
                <a:srgbClr val="231F1C"/>
              </a:buClr>
              <a:buSzPts val="4800"/>
              <a:buFont typeface="Playfair Display" charset="-52"/>
              <a:buNone/>
            </a:pPr>
            <a:r>
              <a:rPr lang="ru-RU" sz="2400" b="1">
                <a:solidFill>
                  <a:schemeClr val="tx1"/>
                </a:solidFill>
                <a:latin typeface="Playfair Display" charset="-52"/>
                <a:sym typeface="Playfair Display" charset="-52"/>
              </a:rPr>
              <a:t>Попав в какую-то ситуацию можно сразу</a:t>
            </a:r>
            <a:r>
              <a:rPr lang="ru-RU" sz="2400" b="1">
                <a:solidFill>
                  <a:srgbClr val="C27BA0"/>
                </a:solidFill>
                <a:latin typeface="Playfair Display" charset="-52"/>
                <a:sym typeface="Playfair Display" charset="-52"/>
              </a:rPr>
              <a:t> действовать. </a:t>
            </a:r>
            <a:r>
              <a:rPr lang="ru-RU" sz="2400" b="1">
                <a:solidFill>
                  <a:schemeClr val="tx1"/>
                </a:solidFill>
                <a:latin typeface="Playfair Display" charset="-52"/>
                <a:sym typeface="Playfair Display" charset="-52"/>
              </a:rPr>
              <a:t>Но всегда ли это</a:t>
            </a:r>
            <a:r>
              <a:rPr lang="ru-RU" sz="2400" b="1">
                <a:solidFill>
                  <a:srgbClr val="C27BA0"/>
                </a:solidFill>
                <a:latin typeface="Playfair Display" charset="-52"/>
                <a:sym typeface="Playfair Display" charset="-52"/>
              </a:rPr>
              <a:t> правильно? </a:t>
            </a:r>
            <a:r>
              <a:rPr lang="ru-RU" sz="2400" b="1">
                <a:solidFill>
                  <a:schemeClr val="tx1"/>
                </a:solidFill>
                <a:latin typeface="Playfair Display" charset="-52"/>
                <a:sym typeface="Playfair Display" charset="-52"/>
              </a:rPr>
              <a:t>Чтобы</a:t>
            </a:r>
            <a:r>
              <a:rPr lang="ru-RU" sz="2400" b="1">
                <a:solidFill>
                  <a:srgbClr val="C27BA0"/>
                </a:solidFill>
                <a:latin typeface="Playfair Display" charset="-52"/>
                <a:sym typeface="Playfair Display" charset="-52"/>
              </a:rPr>
              <a:t> результат </a:t>
            </a:r>
            <a:r>
              <a:rPr lang="ru-RU" sz="2400" b="1">
                <a:solidFill>
                  <a:schemeClr val="tx1"/>
                </a:solidFill>
                <a:latin typeface="Playfair Display" charset="-52"/>
                <a:sym typeface="Playfair Display" charset="-52"/>
              </a:rPr>
              <a:t>точно был  таким, каким</a:t>
            </a:r>
            <a:r>
              <a:rPr lang="ru-RU" sz="2400" b="1">
                <a:solidFill>
                  <a:srgbClr val="C27BA0"/>
                </a:solidFill>
                <a:latin typeface="Playfair Display" charset="-52"/>
                <a:sym typeface="Playfair Display" charset="-52"/>
              </a:rPr>
              <a:t> нужно,  </a:t>
            </a:r>
            <a:r>
              <a:rPr lang="ru-RU" sz="2400" b="1">
                <a:solidFill>
                  <a:schemeClr val="tx1"/>
                </a:solidFill>
                <a:latin typeface="Playfair Display" charset="-52"/>
                <a:sym typeface="Playfair Display" charset="-52"/>
              </a:rPr>
              <a:t>следует сначала всё обдумать и построить</a:t>
            </a:r>
            <a:r>
              <a:rPr lang="ru-RU" sz="2400" b="1">
                <a:solidFill>
                  <a:srgbClr val="C27BA0"/>
                </a:solidFill>
                <a:latin typeface="Playfair Display" charset="-52"/>
                <a:sym typeface="Playfair Display" charset="-52"/>
              </a:rPr>
              <a:t> алгоритм действий. </a:t>
            </a:r>
            <a:r>
              <a:rPr lang="ru-RU" sz="2400" b="1">
                <a:solidFill>
                  <a:schemeClr val="tx1"/>
                </a:solidFill>
                <a:latin typeface="Playfair Display" charset="-52"/>
                <a:sym typeface="Playfair Display" charset="-52"/>
              </a:rPr>
              <a:t>В нашем волшебном мире мы этому научимся.  </a:t>
            </a:r>
            <a:endParaRPr lang="ru-RU" sz="4400" b="1">
              <a:solidFill>
                <a:schemeClr val="tx1"/>
              </a:solidFill>
              <a:latin typeface="Playfair Display" charset="-52"/>
              <a:sym typeface="Playfair Display" charset="-52"/>
            </a:endParaRPr>
          </a:p>
        </p:txBody>
      </p:sp>
      <p:sp>
        <p:nvSpPr>
          <p:cNvPr id="19463" name="Shape 122"/>
          <p:cNvSpPr txBox="1">
            <a:spLocks/>
          </p:cNvSpPr>
          <p:nvPr/>
        </p:nvSpPr>
        <p:spPr bwMode="auto">
          <a:xfrm>
            <a:off x="900115" y="1492251"/>
            <a:ext cx="5832475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>
              <a:buClr>
                <a:srgbClr val="231F1C"/>
              </a:buClr>
              <a:buSzPts val="4800"/>
              <a:buFont typeface="Playfair Display" charset="-52"/>
              <a:buNone/>
            </a:pPr>
            <a:r>
              <a:rPr lang="ru-RU" sz="2400" b="1">
                <a:solidFill>
                  <a:schemeClr val="tx1"/>
                </a:solidFill>
                <a:latin typeface="Playfair Display" charset="-52"/>
                <a:sym typeface="Playfair Display" charset="-52"/>
              </a:rPr>
              <a:t>А еще алгоритм позволит нам действовать</a:t>
            </a:r>
            <a:r>
              <a:rPr lang="ru-RU" sz="2400" b="1">
                <a:solidFill>
                  <a:srgbClr val="C27BA0"/>
                </a:solidFill>
                <a:latin typeface="Playfair Display" charset="-52"/>
                <a:sym typeface="Playfair Display" charset="-52"/>
              </a:rPr>
              <a:t> эффективно. </a:t>
            </a:r>
            <a:r>
              <a:rPr lang="ru-RU" sz="2400" b="1">
                <a:solidFill>
                  <a:schemeClr val="tx1"/>
                </a:solidFill>
                <a:latin typeface="Playfair Display" charset="-52"/>
                <a:sym typeface="Playfair Display" charset="-52"/>
              </a:rPr>
              <a:t>Это значит тратить</a:t>
            </a:r>
            <a:r>
              <a:rPr lang="ru-RU" sz="2400" b="1">
                <a:solidFill>
                  <a:srgbClr val="C27BA0"/>
                </a:solidFill>
                <a:latin typeface="Playfair Display" charset="-52"/>
                <a:sym typeface="Playfair Display" charset="-52"/>
              </a:rPr>
              <a:t> меньше сил </a:t>
            </a:r>
            <a:r>
              <a:rPr lang="ru-RU" sz="2400" b="1">
                <a:solidFill>
                  <a:schemeClr val="tx1"/>
                </a:solidFill>
                <a:latin typeface="Playfair Display" charset="-52"/>
                <a:sym typeface="Playfair Display" charset="-52"/>
              </a:rPr>
              <a:t>и при этом добиваться</a:t>
            </a:r>
            <a:r>
              <a:rPr lang="ru-RU" sz="2400" b="1">
                <a:solidFill>
                  <a:srgbClr val="C27BA0"/>
                </a:solidFill>
                <a:latin typeface="Playfair Display" charset="-52"/>
                <a:sym typeface="Playfair Display" charset="-52"/>
              </a:rPr>
              <a:t> большего</a:t>
            </a:r>
            <a:r>
              <a:rPr lang="ru-RU" sz="2400" b="1">
                <a:solidFill>
                  <a:schemeClr val="tx1"/>
                </a:solidFill>
                <a:latin typeface="Playfair Display" charset="-52"/>
                <a:sym typeface="Playfair Display" charset="-52"/>
              </a:rPr>
              <a:t>. Это называется</a:t>
            </a:r>
            <a:r>
              <a:rPr lang="ru-RU" sz="2400" b="1">
                <a:solidFill>
                  <a:srgbClr val="C27BA0"/>
                </a:solidFill>
                <a:latin typeface="Playfair Display" charset="-52"/>
                <a:sym typeface="Playfair Display" charset="-52"/>
              </a:rPr>
              <a:t> оптимизацией.</a:t>
            </a:r>
            <a:endParaRPr lang="ru-RU" sz="4400" b="1">
              <a:solidFill>
                <a:schemeClr val="tx1"/>
              </a:solidFill>
              <a:latin typeface="Playfair Display" charset="-52"/>
              <a:sym typeface="Playfair Display" charset="-52"/>
            </a:endParaRPr>
          </a:p>
        </p:txBody>
      </p:sp>
      <p:sp>
        <p:nvSpPr>
          <p:cNvPr id="19464" name="Freeform 8"/>
          <p:cNvSpPr>
            <a:spLocks/>
          </p:cNvSpPr>
          <p:nvPr/>
        </p:nvSpPr>
        <p:spPr bwMode="auto">
          <a:xfrm rot="8581842">
            <a:off x="3817938" y="3762376"/>
            <a:ext cx="431800" cy="1419225"/>
          </a:xfrm>
          <a:custGeom>
            <a:avLst/>
            <a:gdLst>
              <a:gd name="T0" fmla="*/ 75607 w 514"/>
              <a:gd name="T1" fmla="*/ 1419225 h 998"/>
              <a:gd name="T2" fmla="*/ 419199 w 514"/>
              <a:gd name="T3" fmla="*/ 516211 h 998"/>
              <a:gd name="T4" fmla="*/ 0 w 514"/>
              <a:gd name="T5" fmla="*/ 0 h 998"/>
              <a:gd name="T6" fmla="*/ 0 60000 65536"/>
              <a:gd name="T7" fmla="*/ 0 60000 65536"/>
              <a:gd name="T8" fmla="*/ 0 60000 65536"/>
              <a:gd name="T9" fmla="*/ 0 w 514"/>
              <a:gd name="T10" fmla="*/ 0 h 998"/>
              <a:gd name="T11" fmla="*/ 514 w 514"/>
              <a:gd name="T12" fmla="*/ 998 h 99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14" h="998">
                <a:moveTo>
                  <a:pt x="90" y="998"/>
                </a:moveTo>
                <a:cubicBezTo>
                  <a:pt x="302" y="763"/>
                  <a:pt x="514" y="529"/>
                  <a:pt x="499" y="363"/>
                </a:cubicBezTo>
                <a:cubicBezTo>
                  <a:pt x="484" y="197"/>
                  <a:pt x="242" y="98"/>
                  <a:pt x="0" y="0"/>
                </a:cubicBezTo>
              </a:path>
            </a:pathLst>
          </a:custGeom>
          <a:noFill/>
          <a:ln w="63500" cap="flat">
            <a:solidFill>
              <a:srgbClr val="C27BA0"/>
            </a:solidFill>
            <a:prstDash val="lgDash"/>
            <a:round/>
            <a:headEnd type="stealth" w="lg" len="lg"/>
            <a:tailEnd type="non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19465" name="Oval 9"/>
          <p:cNvSpPr>
            <a:spLocks noChangeArrowheads="1"/>
          </p:cNvSpPr>
          <p:nvPr/>
        </p:nvSpPr>
        <p:spPr bwMode="auto">
          <a:xfrm rot="-217476">
            <a:off x="4643438" y="3724276"/>
            <a:ext cx="3313112" cy="1606550"/>
          </a:xfrm>
          <a:prstGeom prst="ellipse">
            <a:avLst/>
          </a:prstGeom>
          <a:noFill/>
          <a:ln w="63500">
            <a:solidFill>
              <a:srgbClr val="C27BA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6" name="Shape 160"/>
          <p:cNvSpPr txBox="1">
            <a:spLocks/>
          </p:cNvSpPr>
          <p:nvPr/>
        </p:nvSpPr>
        <p:spPr bwMode="auto">
          <a:xfrm rot="-550072">
            <a:off x="4787902" y="3889375"/>
            <a:ext cx="3281363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algn="ctr">
              <a:spcBef>
                <a:spcPts val="600"/>
              </a:spcBef>
              <a:buClr>
                <a:srgbClr val="666666"/>
              </a:buClr>
              <a:buSzPts val="1400"/>
              <a:buFont typeface="Tinos" charset="-52"/>
              <a:buNone/>
            </a:pPr>
            <a:r>
              <a:rPr lang="ru-RU" sz="1600" b="1">
                <a:sym typeface="Tinos" charset="-52"/>
              </a:rPr>
              <a:t>Алгоритм это план действий исполнителя для решения конкретной задачи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/>
      <p:bldP spid="19463" grpId="0"/>
      <p:bldP spid="19464" grpId="0" animBg="1"/>
      <p:bldP spid="19465" grpId="0" animBg="1"/>
      <p:bldP spid="1946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hape 147"/>
          <p:cNvSpPr txBox="1">
            <a:spLocks noGrp="1"/>
          </p:cNvSpPr>
          <p:nvPr>
            <p:ph type="title"/>
          </p:nvPr>
        </p:nvSpPr>
        <p:spPr>
          <a:xfrm>
            <a:off x="3419475" y="1492250"/>
            <a:ext cx="4032250" cy="3095625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231F1C"/>
              </a:buClr>
              <a:buFont typeface="Playfair Display" charset="-52"/>
              <a:buNone/>
            </a:pPr>
            <a:r>
              <a:rPr lang="ru-RU" sz="2400" b="1" smtClean="0">
                <a:solidFill>
                  <a:srgbClr val="231F1C"/>
                </a:solidFill>
                <a:latin typeface="Playfair Display" charset="-52"/>
                <a:cs typeface="Arial" charset="0"/>
                <a:sym typeface="Playfair Display" charset="-52"/>
              </a:rPr>
              <a:t>Чтобы компьютер </a:t>
            </a:r>
            <a:r>
              <a:rPr lang="ru-RU" sz="2400" b="1" smtClean="0">
                <a:solidFill>
                  <a:srgbClr val="E06666"/>
                </a:solidFill>
                <a:latin typeface="Playfair Display" charset="-52"/>
                <a:cs typeface="Arial" charset="0"/>
                <a:sym typeface="Playfair Display" charset="-52"/>
              </a:rPr>
              <a:t>понимал</a:t>
            </a:r>
            <a:r>
              <a:rPr lang="ru-RU" sz="2400" b="1" smtClean="0">
                <a:solidFill>
                  <a:srgbClr val="231F1C"/>
                </a:solidFill>
                <a:latin typeface="Playfair Display" charset="-52"/>
                <a:cs typeface="Arial" charset="0"/>
                <a:sym typeface="Playfair Display" charset="-52"/>
              </a:rPr>
              <a:t>, что требуется сделать нужно использовать только те фразы, которые он знает. </a:t>
            </a:r>
            <a:r>
              <a:rPr lang="ru-RU" sz="2400" b="1" smtClean="0">
                <a:solidFill>
                  <a:srgbClr val="E06666"/>
                </a:solidFill>
                <a:latin typeface="Playfair Display" charset="-52"/>
                <a:cs typeface="Arial" charset="0"/>
                <a:sym typeface="Playfair Display" charset="-52"/>
              </a:rPr>
              <a:t>Правила</a:t>
            </a:r>
            <a:r>
              <a:rPr lang="ru-RU" sz="2400" b="1" smtClean="0">
                <a:solidFill>
                  <a:srgbClr val="231F1C"/>
                </a:solidFill>
                <a:latin typeface="Playfair Display" charset="-52"/>
                <a:cs typeface="Arial" charset="0"/>
                <a:sym typeface="Playfair Display" charset="-52"/>
              </a:rPr>
              <a:t> их написания называют </a:t>
            </a:r>
            <a:r>
              <a:rPr lang="ru-RU" sz="2400" b="1" smtClean="0">
                <a:solidFill>
                  <a:srgbClr val="E06666"/>
                </a:solidFill>
                <a:latin typeface="Playfair Display" charset="-52"/>
                <a:cs typeface="Arial" charset="0"/>
                <a:sym typeface="Playfair Display" charset="-52"/>
              </a:rPr>
              <a:t>синтаксисом</a:t>
            </a:r>
            <a:r>
              <a:rPr lang="ru-RU" sz="2400" b="1" smtClean="0">
                <a:solidFill>
                  <a:srgbClr val="231F1C"/>
                </a:solidFill>
                <a:latin typeface="Playfair Display" charset="-52"/>
                <a:cs typeface="Arial" charset="0"/>
                <a:sym typeface="Playfair Display" charset="-52"/>
              </a:rPr>
              <a:t> языка</a:t>
            </a:r>
            <a:endParaRPr lang="ru-RU" sz="2400" b="1" smtClean="0">
              <a:solidFill>
                <a:srgbClr val="E06666"/>
              </a:solidFill>
              <a:latin typeface="Playfair Display" charset="-52"/>
              <a:cs typeface="Arial" charset="0"/>
              <a:sym typeface="Playfair Display" charset="-52"/>
            </a:endParaRPr>
          </a:p>
        </p:txBody>
      </p:sp>
      <p:pic>
        <p:nvPicPr>
          <p:cNvPr id="2150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1915" y="1563688"/>
            <a:ext cx="2016125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Shape 147"/>
          <p:cNvSpPr txBox="1">
            <a:spLocks/>
          </p:cNvSpPr>
          <p:nvPr/>
        </p:nvSpPr>
        <p:spPr bwMode="auto">
          <a:xfrm>
            <a:off x="1042990" y="627064"/>
            <a:ext cx="70580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>
              <a:buClr>
                <a:srgbClr val="231F1C"/>
              </a:buClr>
              <a:buSzPts val="4800"/>
              <a:buFont typeface="Playfair Display" charset="-52"/>
              <a:buNone/>
            </a:pPr>
            <a:r>
              <a:rPr lang="ru-RU" sz="2800" b="1">
                <a:solidFill>
                  <a:srgbClr val="E06666"/>
                </a:solidFill>
                <a:latin typeface="Playfair Display" charset="-52"/>
                <a:sym typeface="Playfair Display" charset="-52"/>
              </a:rPr>
              <a:t>Помни!</a:t>
            </a:r>
            <a:r>
              <a:rPr lang="ru-RU" sz="2800" b="1">
                <a:solidFill>
                  <a:srgbClr val="231F1C"/>
                </a:solidFill>
                <a:latin typeface="Playfair Display" charset="-52"/>
                <a:sym typeface="Playfair Display" charset="-52"/>
              </a:rPr>
              <a:t> В нашем мире важно играть по </a:t>
            </a:r>
            <a:r>
              <a:rPr lang="ru-RU" sz="2800" b="1">
                <a:solidFill>
                  <a:srgbClr val="E06666"/>
                </a:solidFill>
                <a:latin typeface="Playfair Display" charset="-52"/>
                <a:sym typeface="Playfair Display" charset="-52"/>
              </a:rPr>
              <a:t>правилам!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hape 167"/>
          <p:cNvSpPr txBox="1">
            <a:spLocks noGrp="1"/>
          </p:cNvSpPr>
          <p:nvPr>
            <p:ph type="title"/>
          </p:nvPr>
        </p:nvSpPr>
        <p:spPr>
          <a:xfrm>
            <a:off x="684213" y="771525"/>
            <a:ext cx="6642100" cy="954088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231F1C"/>
              </a:buClr>
              <a:buFont typeface="Playfair Display" charset="-52"/>
              <a:buNone/>
            </a:pPr>
            <a:r>
              <a:rPr lang="ru-RU" sz="3200" b="1" smtClean="0">
                <a:solidFill>
                  <a:srgbClr val="231F1C"/>
                </a:solidFill>
                <a:latin typeface="Playfair Display" charset="-52"/>
                <a:cs typeface="Arial" charset="0"/>
                <a:sym typeface="Playfair Display" charset="-52"/>
              </a:rPr>
              <a:t>Нам понадобится  </a:t>
            </a:r>
            <a:r>
              <a:rPr lang="ru-RU" sz="3200" b="1" smtClean="0">
                <a:solidFill>
                  <a:srgbClr val="F1C232"/>
                </a:solidFill>
                <a:latin typeface="Playfair Display" charset="-52"/>
                <a:cs typeface="Arial" charset="0"/>
                <a:sym typeface="Playfair Display" charset="-52"/>
              </a:rPr>
              <a:t>компьютер </a:t>
            </a:r>
            <a:r>
              <a:rPr lang="ru-RU" sz="3200" b="1" smtClean="0">
                <a:solidFill>
                  <a:schemeClr val="tx1"/>
                </a:solidFill>
                <a:latin typeface="Playfair Display" charset="-52"/>
                <a:cs typeface="Arial" charset="0"/>
                <a:sym typeface="Playfair Display" charset="-52"/>
              </a:rPr>
              <a:t>и специальная</a:t>
            </a:r>
            <a:r>
              <a:rPr lang="ru-RU" sz="3200" b="1" smtClean="0">
                <a:solidFill>
                  <a:srgbClr val="F1C232"/>
                </a:solidFill>
                <a:latin typeface="Playfair Display" charset="-52"/>
                <a:cs typeface="Arial" charset="0"/>
                <a:sym typeface="Playfair Display" charset="-52"/>
              </a:rPr>
              <a:t> среда «Муравей»</a:t>
            </a:r>
            <a:endParaRPr lang="ru-RU" sz="3200" b="1" smtClean="0">
              <a:solidFill>
                <a:srgbClr val="231F1C"/>
              </a:solidFill>
              <a:latin typeface="Playfair Display" charset="-52"/>
              <a:cs typeface="Arial" charset="0"/>
              <a:sym typeface="Playfair Display" charset="-52"/>
            </a:endParaRPr>
          </a:p>
        </p:txBody>
      </p:sp>
      <p:pic>
        <p:nvPicPr>
          <p:cNvPr id="23554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5" y="1851025"/>
            <a:ext cx="2016125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Freeform 9"/>
          <p:cNvSpPr>
            <a:spLocks/>
          </p:cNvSpPr>
          <p:nvPr/>
        </p:nvSpPr>
        <p:spPr bwMode="auto">
          <a:xfrm rot="8581842">
            <a:off x="3924302" y="2066926"/>
            <a:ext cx="658813" cy="1712913"/>
          </a:xfrm>
          <a:custGeom>
            <a:avLst/>
            <a:gdLst>
              <a:gd name="T0" fmla="*/ 115356 w 514"/>
              <a:gd name="T1" fmla="*/ 1712913 h 998"/>
              <a:gd name="T2" fmla="*/ 639587 w 514"/>
              <a:gd name="T3" fmla="*/ 623034 h 998"/>
              <a:gd name="T4" fmla="*/ 0 w 514"/>
              <a:gd name="T5" fmla="*/ 0 h 998"/>
              <a:gd name="T6" fmla="*/ 0 60000 65536"/>
              <a:gd name="T7" fmla="*/ 0 60000 65536"/>
              <a:gd name="T8" fmla="*/ 0 60000 65536"/>
              <a:gd name="T9" fmla="*/ 0 w 514"/>
              <a:gd name="T10" fmla="*/ 0 h 998"/>
              <a:gd name="T11" fmla="*/ 514 w 514"/>
              <a:gd name="T12" fmla="*/ 998 h 99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14" h="998">
                <a:moveTo>
                  <a:pt x="90" y="998"/>
                </a:moveTo>
                <a:cubicBezTo>
                  <a:pt x="302" y="763"/>
                  <a:pt x="514" y="529"/>
                  <a:pt x="499" y="363"/>
                </a:cubicBezTo>
                <a:cubicBezTo>
                  <a:pt x="484" y="197"/>
                  <a:pt x="242" y="98"/>
                  <a:pt x="0" y="0"/>
                </a:cubicBezTo>
              </a:path>
            </a:pathLst>
          </a:custGeom>
          <a:noFill/>
          <a:ln w="63500" cap="flat">
            <a:solidFill>
              <a:srgbClr val="FFCC00"/>
            </a:solidFill>
            <a:prstDash val="lgDash"/>
            <a:round/>
            <a:headEnd type="stealth" w="lg" len="lg"/>
            <a:tailEnd type="non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23556" name="Oval 10"/>
          <p:cNvSpPr>
            <a:spLocks noChangeArrowheads="1"/>
          </p:cNvSpPr>
          <p:nvPr/>
        </p:nvSpPr>
        <p:spPr bwMode="auto">
          <a:xfrm rot="-217476">
            <a:off x="4859338" y="2211388"/>
            <a:ext cx="3313112" cy="1606550"/>
          </a:xfrm>
          <a:prstGeom prst="ellipse">
            <a:avLst/>
          </a:prstGeom>
          <a:noFill/>
          <a:ln w="63500">
            <a:solidFill>
              <a:srgbClr val="FFCC0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557" name="Shape 160"/>
          <p:cNvSpPr txBox="1">
            <a:spLocks/>
          </p:cNvSpPr>
          <p:nvPr/>
        </p:nvSpPr>
        <p:spPr bwMode="auto">
          <a:xfrm rot="-550072">
            <a:off x="5003802" y="2427289"/>
            <a:ext cx="3281363" cy="199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algn="ctr">
              <a:spcBef>
                <a:spcPts val="600"/>
              </a:spcBef>
              <a:buClr>
                <a:srgbClr val="666666"/>
              </a:buClr>
              <a:buSzPts val="1400"/>
              <a:buFont typeface="Tinos" charset="-52"/>
              <a:buNone/>
            </a:pPr>
            <a:r>
              <a:rPr lang="ru-RU" b="1" dirty="0">
                <a:solidFill>
                  <a:srgbClr val="666666"/>
                </a:solidFill>
                <a:latin typeface="Tinos" charset="-52"/>
                <a:sym typeface="Tinos" charset="-52"/>
              </a:rPr>
              <a:t>Средой называют специальные программы, в которых мы «общаемся» с компьютером, давая ему команды</a:t>
            </a:r>
            <a:endParaRPr lang="ru-RU" dirty="0">
              <a:solidFill>
                <a:srgbClr val="666666"/>
              </a:solidFill>
              <a:latin typeface="Tinos" charset="-52"/>
              <a:sym typeface="Tinos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2427288"/>
            <a:ext cx="1612900" cy="201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0595" name="Shape 122"/>
          <p:cNvSpPr txBox="1">
            <a:spLocks/>
          </p:cNvSpPr>
          <p:nvPr/>
        </p:nvSpPr>
        <p:spPr bwMode="auto">
          <a:xfrm>
            <a:off x="2627315" y="771526"/>
            <a:ext cx="6516687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marL="266700" indent="-266700">
              <a:buClr>
                <a:srgbClr val="231F1C"/>
              </a:buClr>
              <a:buSzPts val="4800"/>
              <a:buFont typeface="Playfair Display" charset="-52"/>
              <a:buNone/>
            </a:pPr>
            <a:r>
              <a:rPr lang="ru-RU" sz="2000" b="1">
                <a:solidFill>
                  <a:schemeClr val="tx1"/>
                </a:solidFill>
                <a:latin typeface="Playfair Display" charset="-52"/>
                <a:sym typeface="Playfair Display" charset="-52"/>
              </a:rPr>
              <a:t>Среда </a:t>
            </a:r>
            <a:r>
              <a:rPr lang="ru-RU" sz="2000" b="1">
                <a:solidFill>
                  <a:srgbClr val="C27BA0"/>
                </a:solidFill>
                <a:latin typeface="Playfair Display" charset="-52"/>
                <a:sym typeface="Playfair Display" charset="-52"/>
              </a:rPr>
              <a:t>«Муравей»</a:t>
            </a:r>
            <a:r>
              <a:rPr lang="ru-RU" sz="2000" b="1">
                <a:solidFill>
                  <a:schemeClr val="tx1"/>
                </a:solidFill>
                <a:latin typeface="Playfair Display" charset="-52"/>
                <a:sym typeface="Playfair Display" charset="-52"/>
              </a:rPr>
              <a:t> знает такие команды:</a:t>
            </a:r>
          </a:p>
        </p:txBody>
      </p:sp>
      <p:sp>
        <p:nvSpPr>
          <p:cNvPr id="110596" name="Rectangle 4"/>
          <p:cNvSpPr>
            <a:spLocks noChangeArrowheads="1"/>
          </p:cNvSpPr>
          <p:nvPr/>
        </p:nvSpPr>
        <p:spPr bwMode="auto">
          <a:xfrm>
            <a:off x="2771777" y="1347788"/>
            <a:ext cx="1871663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 b="1">
                <a:solidFill>
                  <a:srgbClr val="C27BA0"/>
                </a:solidFill>
                <a:sym typeface="Playfair Display" charset="-52"/>
              </a:rPr>
              <a:t>Движения:</a:t>
            </a:r>
          </a:p>
          <a:p>
            <a:r>
              <a:rPr lang="ru-RU" sz="1800" b="1">
                <a:solidFill>
                  <a:schemeClr val="tx1"/>
                </a:solidFill>
                <a:sym typeface="Playfair Display" charset="-52"/>
              </a:rPr>
              <a:t>Вверх </a:t>
            </a:r>
            <a:r>
              <a:rPr lang="en-US" sz="1800" b="1">
                <a:solidFill>
                  <a:srgbClr val="C27BA0"/>
                </a:solidFill>
                <a:sym typeface="Playfair Display" charset="-52"/>
              </a:rPr>
              <a:t>x</a:t>
            </a:r>
            <a:endParaRPr lang="ru-RU" sz="1800" b="1">
              <a:solidFill>
                <a:srgbClr val="C27BA0"/>
              </a:solidFill>
              <a:sym typeface="Playfair Display" charset="-52"/>
            </a:endParaRPr>
          </a:p>
          <a:p>
            <a:r>
              <a:rPr lang="ru-RU" sz="1800" b="1">
                <a:solidFill>
                  <a:schemeClr val="tx1"/>
                </a:solidFill>
                <a:sym typeface="Playfair Display" charset="-52"/>
              </a:rPr>
              <a:t>Вниз</a:t>
            </a:r>
            <a:r>
              <a:rPr lang="en-US" sz="1800" b="1">
                <a:solidFill>
                  <a:schemeClr val="tx1"/>
                </a:solidFill>
                <a:sym typeface="Playfair Display" charset="-52"/>
              </a:rPr>
              <a:t> </a:t>
            </a:r>
            <a:r>
              <a:rPr lang="en-US" sz="1800" b="1">
                <a:solidFill>
                  <a:srgbClr val="C27BA0"/>
                </a:solidFill>
                <a:sym typeface="Playfair Display" charset="-52"/>
              </a:rPr>
              <a:t>x</a:t>
            </a:r>
            <a:endParaRPr lang="ru-RU" sz="1800" b="1">
              <a:solidFill>
                <a:srgbClr val="C27BA0"/>
              </a:solidFill>
              <a:sym typeface="Playfair Display" charset="-52"/>
            </a:endParaRPr>
          </a:p>
          <a:p>
            <a:r>
              <a:rPr lang="ru-RU" sz="1800" b="1">
                <a:solidFill>
                  <a:schemeClr val="tx1"/>
                </a:solidFill>
                <a:sym typeface="Playfair Display" charset="-52"/>
              </a:rPr>
              <a:t>Влево</a:t>
            </a:r>
            <a:r>
              <a:rPr lang="en-US" sz="1800" b="1">
                <a:solidFill>
                  <a:schemeClr val="tx1"/>
                </a:solidFill>
                <a:sym typeface="Playfair Display" charset="-52"/>
              </a:rPr>
              <a:t> </a:t>
            </a:r>
            <a:r>
              <a:rPr lang="en-US" sz="1800" b="1">
                <a:solidFill>
                  <a:srgbClr val="C27BA0"/>
                </a:solidFill>
                <a:sym typeface="Playfair Display" charset="-52"/>
              </a:rPr>
              <a:t>x</a:t>
            </a:r>
            <a:endParaRPr lang="ru-RU" sz="1800" b="1">
              <a:solidFill>
                <a:srgbClr val="C27BA0"/>
              </a:solidFill>
              <a:sym typeface="Playfair Display" charset="-52"/>
            </a:endParaRPr>
          </a:p>
          <a:p>
            <a:r>
              <a:rPr lang="ru-RU" sz="1800" b="1">
                <a:solidFill>
                  <a:schemeClr val="tx1"/>
                </a:solidFill>
                <a:sym typeface="Playfair Display" charset="-52"/>
              </a:rPr>
              <a:t>Вправо</a:t>
            </a:r>
            <a:r>
              <a:rPr lang="en-US" sz="1800" b="1">
                <a:solidFill>
                  <a:schemeClr val="tx1"/>
                </a:solidFill>
                <a:sym typeface="Playfair Display" charset="-52"/>
              </a:rPr>
              <a:t> </a:t>
            </a:r>
            <a:r>
              <a:rPr lang="en-US" sz="1800" b="1">
                <a:solidFill>
                  <a:srgbClr val="C27BA0"/>
                </a:solidFill>
                <a:sym typeface="Playfair Display" charset="-52"/>
              </a:rPr>
              <a:t>x</a:t>
            </a:r>
            <a:endParaRPr lang="ru-RU" sz="1800" b="1">
              <a:solidFill>
                <a:srgbClr val="C27BA0"/>
              </a:solidFill>
              <a:sym typeface="Playfair Display" charset="-52"/>
            </a:endParaRPr>
          </a:p>
        </p:txBody>
      </p:sp>
      <p:sp>
        <p:nvSpPr>
          <p:cNvPr id="110597" name="Rectangle 5"/>
          <p:cNvSpPr>
            <a:spLocks noChangeArrowheads="1"/>
          </p:cNvSpPr>
          <p:nvPr/>
        </p:nvSpPr>
        <p:spPr bwMode="auto">
          <a:xfrm>
            <a:off x="5651502" y="1635125"/>
            <a:ext cx="2232025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800" b="1">
                <a:solidFill>
                  <a:schemeClr val="tx1"/>
                </a:solidFill>
                <a:sym typeface="Playfair Display" charset="-52"/>
              </a:rPr>
              <a:t>В начале программы нужно написать</a:t>
            </a:r>
            <a:r>
              <a:rPr lang="ru-RU" sz="1800" b="1">
                <a:solidFill>
                  <a:srgbClr val="C27BA0"/>
                </a:solidFill>
                <a:sym typeface="Playfair Display" charset="-52"/>
              </a:rPr>
              <a:t> НАЧАЛО, </a:t>
            </a:r>
            <a:r>
              <a:rPr lang="ru-RU" sz="1800" b="1">
                <a:solidFill>
                  <a:schemeClr val="tx1"/>
                </a:solidFill>
                <a:sym typeface="Playfair Display" charset="-52"/>
              </a:rPr>
              <a:t>в конце</a:t>
            </a:r>
            <a:r>
              <a:rPr lang="ru-RU" sz="1800" b="1">
                <a:solidFill>
                  <a:srgbClr val="C27BA0"/>
                </a:solidFill>
                <a:sym typeface="Playfair Display" charset="-52"/>
              </a:rPr>
              <a:t> КОНЕЦ</a:t>
            </a:r>
          </a:p>
        </p:txBody>
      </p:sp>
      <p:sp>
        <p:nvSpPr>
          <p:cNvPr id="110598" name="Freeform 6"/>
          <p:cNvSpPr>
            <a:spLocks/>
          </p:cNvSpPr>
          <p:nvPr/>
        </p:nvSpPr>
        <p:spPr bwMode="auto">
          <a:xfrm rot="10552657">
            <a:off x="3132140" y="2716214"/>
            <a:ext cx="509587" cy="1114425"/>
          </a:xfrm>
          <a:custGeom>
            <a:avLst/>
            <a:gdLst>
              <a:gd name="T0" fmla="*/ 89227 w 514"/>
              <a:gd name="T1" fmla="*/ 1114425 h 998"/>
              <a:gd name="T2" fmla="*/ 494716 w 514"/>
              <a:gd name="T3" fmla="*/ 405347 h 998"/>
              <a:gd name="T4" fmla="*/ 0 w 514"/>
              <a:gd name="T5" fmla="*/ 0 h 998"/>
              <a:gd name="T6" fmla="*/ 0 60000 65536"/>
              <a:gd name="T7" fmla="*/ 0 60000 65536"/>
              <a:gd name="T8" fmla="*/ 0 60000 65536"/>
              <a:gd name="T9" fmla="*/ 0 w 514"/>
              <a:gd name="T10" fmla="*/ 0 h 998"/>
              <a:gd name="T11" fmla="*/ 514 w 514"/>
              <a:gd name="T12" fmla="*/ 998 h 99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14" h="998">
                <a:moveTo>
                  <a:pt x="90" y="998"/>
                </a:moveTo>
                <a:cubicBezTo>
                  <a:pt x="302" y="763"/>
                  <a:pt x="514" y="529"/>
                  <a:pt x="499" y="363"/>
                </a:cubicBezTo>
                <a:cubicBezTo>
                  <a:pt x="484" y="197"/>
                  <a:pt x="242" y="98"/>
                  <a:pt x="0" y="0"/>
                </a:cubicBezTo>
              </a:path>
            </a:pathLst>
          </a:custGeom>
          <a:noFill/>
          <a:ln w="63500" cap="flat">
            <a:solidFill>
              <a:srgbClr val="C27BA0"/>
            </a:solidFill>
            <a:prstDash val="lgDash"/>
            <a:round/>
            <a:headEnd type="stealth" w="lg" len="lg"/>
            <a:tailEnd type="non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110599" name="Oval 7"/>
          <p:cNvSpPr>
            <a:spLocks noChangeArrowheads="1"/>
          </p:cNvSpPr>
          <p:nvPr/>
        </p:nvSpPr>
        <p:spPr bwMode="auto">
          <a:xfrm rot="-435018">
            <a:off x="3419475" y="3219451"/>
            <a:ext cx="2413000" cy="1217613"/>
          </a:xfrm>
          <a:prstGeom prst="ellipse">
            <a:avLst/>
          </a:prstGeom>
          <a:noFill/>
          <a:ln w="63500">
            <a:solidFill>
              <a:srgbClr val="C27BA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0600" name="Shape 160"/>
          <p:cNvSpPr txBox="1">
            <a:spLocks/>
          </p:cNvSpPr>
          <p:nvPr/>
        </p:nvSpPr>
        <p:spPr bwMode="auto">
          <a:xfrm>
            <a:off x="3492502" y="3436938"/>
            <a:ext cx="2447925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algn="ctr">
              <a:spcBef>
                <a:spcPts val="600"/>
              </a:spcBef>
              <a:buClr>
                <a:srgbClr val="666666"/>
              </a:buClr>
              <a:buSzPts val="1400"/>
              <a:buFont typeface="Tinos" charset="-52"/>
              <a:buNone/>
            </a:pPr>
            <a:r>
              <a:rPr lang="ru-RU" sz="1600" b="1">
                <a:solidFill>
                  <a:srgbClr val="C27BA0"/>
                </a:solidFill>
                <a:sym typeface="Tinos" charset="-52"/>
              </a:rPr>
              <a:t>Х</a:t>
            </a:r>
            <a:r>
              <a:rPr lang="ru-RU" sz="1600" b="1">
                <a:sym typeface="Tinos" charset="-52"/>
              </a:rPr>
              <a:t> – это любое целое число (например 1, 2, 10…)</a:t>
            </a:r>
          </a:p>
        </p:txBody>
      </p:sp>
      <p:sp>
        <p:nvSpPr>
          <p:cNvPr id="110602" name="Oval 10"/>
          <p:cNvSpPr>
            <a:spLocks noChangeArrowheads="1"/>
          </p:cNvSpPr>
          <p:nvPr/>
        </p:nvSpPr>
        <p:spPr bwMode="auto">
          <a:xfrm rot="-152515">
            <a:off x="5443540" y="1630364"/>
            <a:ext cx="2592387" cy="1584325"/>
          </a:xfrm>
          <a:prstGeom prst="ellipse">
            <a:avLst/>
          </a:prstGeom>
          <a:noFill/>
          <a:ln w="63500">
            <a:solidFill>
              <a:srgbClr val="C27BA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0603" name="Rectangle 11"/>
          <p:cNvSpPr>
            <a:spLocks noChangeArrowheads="1"/>
          </p:cNvSpPr>
          <p:nvPr/>
        </p:nvSpPr>
        <p:spPr bwMode="auto">
          <a:xfrm>
            <a:off x="4716465" y="1635126"/>
            <a:ext cx="72072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8000" b="1">
                <a:solidFill>
                  <a:srgbClr val="C27BA0"/>
                </a:solidFill>
                <a:sym typeface="Playfair Display" charset="-52"/>
              </a:rPr>
              <a:t>!</a:t>
            </a:r>
          </a:p>
        </p:txBody>
      </p:sp>
      <p:sp>
        <p:nvSpPr>
          <p:cNvPr id="110604" name="Shape 122"/>
          <p:cNvSpPr txBox="1">
            <a:spLocks/>
          </p:cNvSpPr>
          <p:nvPr/>
        </p:nvSpPr>
        <p:spPr bwMode="auto">
          <a:xfrm>
            <a:off x="2843215" y="771526"/>
            <a:ext cx="6516687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marL="266700" indent="-266700">
              <a:buClr>
                <a:srgbClr val="231F1C"/>
              </a:buClr>
              <a:buSzPts val="4800"/>
              <a:buFont typeface="Playfair Display" charset="-52"/>
              <a:buNone/>
            </a:pPr>
            <a:r>
              <a:rPr lang="ru-RU" sz="2000" b="1">
                <a:solidFill>
                  <a:schemeClr val="tx1"/>
                </a:solidFill>
                <a:latin typeface="Playfair Display" charset="-52"/>
                <a:sym typeface="Playfair Display" charset="-52"/>
              </a:rPr>
              <a:t>Выглядит это вот так:</a:t>
            </a:r>
          </a:p>
        </p:txBody>
      </p:sp>
      <p:pic>
        <p:nvPicPr>
          <p:cNvPr id="110605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3938" y="1492251"/>
            <a:ext cx="16129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5" grpId="0"/>
      <p:bldP spid="110596" grpId="0"/>
      <p:bldP spid="110597" grpId="0"/>
      <p:bldP spid="110598" grpId="0" animBg="1"/>
      <p:bldP spid="110599" grpId="0" animBg="1"/>
      <p:bldP spid="110600" grpId="0"/>
      <p:bldP spid="110602" grpId="0" animBg="1"/>
      <p:bldP spid="110603" grpId="0"/>
      <p:bldP spid="11060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5963" y="2571750"/>
            <a:ext cx="1751012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Shape 147"/>
          <p:cNvSpPr txBox="1">
            <a:spLocks/>
          </p:cNvSpPr>
          <p:nvPr/>
        </p:nvSpPr>
        <p:spPr bwMode="auto">
          <a:xfrm>
            <a:off x="1042990" y="627064"/>
            <a:ext cx="74898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>
              <a:buClr>
                <a:srgbClr val="231F1C"/>
              </a:buClr>
              <a:buSzPts val="4800"/>
              <a:buFont typeface="Playfair Display" charset="-52"/>
              <a:buNone/>
            </a:pPr>
            <a:r>
              <a:rPr lang="ru-RU" sz="2800" b="1">
                <a:solidFill>
                  <a:schemeClr val="tx1"/>
                </a:solidFill>
                <a:latin typeface="Playfair Display" charset="-52"/>
                <a:sym typeface="Playfair Display" charset="-52"/>
              </a:rPr>
              <a:t>Если нужно</a:t>
            </a:r>
            <a:r>
              <a:rPr lang="ru-RU" sz="2800" b="1">
                <a:solidFill>
                  <a:srgbClr val="E06666"/>
                </a:solidFill>
                <a:latin typeface="Playfair Display" charset="-52"/>
                <a:sym typeface="Playfair Display" charset="-52"/>
              </a:rPr>
              <a:t> несколько раз </a:t>
            </a:r>
            <a:r>
              <a:rPr lang="ru-RU" sz="2800" b="1">
                <a:solidFill>
                  <a:schemeClr val="tx1"/>
                </a:solidFill>
                <a:latin typeface="Playfair Display" charset="-52"/>
                <a:sym typeface="Playfair Display" charset="-52"/>
              </a:rPr>
              <a:t>выполнить </a:t>
            </a:r>
            <a:r>
              <a:rPr lang="ru-RU" sz="2800" b="1">
                <a:solidFill>
                  <a:srgbClr val="E06666"/>
                </a:solidFill>
                <a:latin typeface="Playfair Display" charset="-52"/>
                <a:sym typeface="Playfair Display" charset="-52"/>
              </a:rPr>
              <a:t>одно и то же действие </a:t>
            </a:r>
            <a:r>
              <a:rPr lang="ru-RU" sz="2800" b="1">
                <a:solidFill>
                  <a:schemeClr val="tx1"/>
                </a:solidFill>
                <a:latin typeface="Playfair Display" charset="-52"/>
                <a:sym typeface="Playfair Display" charset="-52"/>
              </a:rPr>
              <a:t>можно воспользоваться командой</a:t>
            </a:r>
            <a:r>
              <a:rPr lang="ru-RU" sz="2800" b="1">
                <a:solidFill>
                  <a:srgbClr val="E06666"/>
                </a:solidFill>
                <a:latin typeface="Playfair Display" charset="-52"/>
                <a:sym typeface="Playfair Display" charset="-52"/>
              </a:rPr>
              <a:t> «повторить»</a:t>
            </a:r>
          </a:p>
        </p:txBody>
      </p:sp>
      <p:sp>
        <p:nvSpPr>
          <p:cNvPr id="26627" name="Rectangle 4"/>
          <p:cNvSpPr>
            <a:spLocks noChangeArrowheads="1"/>
          </p:cNvSpPr>
          <p:nvPr/>
        </p:nvSpPr>
        <p:spPr bwMode="auto">
          <a:xfrm>
            <a:off x="1476375" y="2932113"/>
            <a:ext cx="34559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/>
              <a:t>повторить &lt;выражение&gt; раз</a:t>
            </a:r>
          </a:p>
          <a:p>
            <a:r>
              <a:rPr lang="ru-RU" sz="1600" b="1"/>
              <a:t>       &lt;группа операторов&gt;</a:t>
            </a:r>
          </a:p>
          <a:p>
            <a:r>
              <a:rPr lang="ru-RU" sz="1600" b="1"/>
              <a:t>кц</a:t>
            </a:r>
          </a:p>
        </p:txBody>
      </p:sp>
      <p:sp>
        <p:nvSpPr>
          <p:cNvPr id="26628" name="Freeform 5"/>
          <p:cNvSpPr>
            <a:spLocks/>
          </p:cNvSpPr>
          <p:nvPr/>
        </p:nvSpPr>
        <p:spPr bwMode="auto">
          <a:xfrm rot="-211196">
            <a:off x="4427538" y="1995488"/>
            <a:ext cx="1871662" cy="887412"/>
          </a:xfrm>
          <a:custGeom>
            <a:avLst/>
            <a:gdLst>
              <a:gd name="T0" fmla="*/ 1787268 w 998"/>
              <a:gd name="T1" fmla="*/ 25897 h 514"/>
              <a:gd name="T2" fmla="*/ 1787268 w 998"/>
              <a:gd name="T3" fmla="*/ 103589 h 514"/>
              <a:gd name="T4" fmla="*/ 1277156 w 998"/>
              <a:gd name="T5" fmla="*/ 652610 h 514"/>
              <a:gd name="T6" fmla="*/ 0 w 998"/>
              <a:gd name="T7" fmla="*/ 887412 h 514"/>
              <a:gd name="T8" fmla="*/ 0 60000 65536"/>
              <a:gd name="T9" fmla="*/ 0 60000 65536"/>
              <a:gd name="T10" fmla="*/ 0 60000 65536"/>
              <a:gd name="T11" fmla="*/ 0 60000 65536"/>
              <a:gd name="T12" fmla="*/ 0 w 998"/>
              <a:gd name="T13" fmla="*/ 0 h 514"/>
              <a:gd name="T14" fmla="*/ 998 w 998"/>
              <a:gd name="T15" fmla="*/ 514 h 51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98" h="514">
                <a:moveTo>
                  <a:pt x="953" y="15"/>
                </a:moveTo>
                <a:cubicBezTo>
                  <a:pt x="975" y="7"/>
                  <a:pt x="998" y="0"/>
                  <a:pt x="953" y="60"/>
                </a:cubicBezTo>
                <a:cubicBezTo>
                  <a:pt x="908" y="120"/>
                  <a:pt x="840" y="302"/>
                  <a:pt x="681" y="378"/>
                </a:cubicBezTo>
                <a:cubicBezTo>
                  <a:pt x="522" y="454"/>
                  <a:pt x="261" y="484"/>
                  <a:pt x="0" y="514"/>
                </a:cubicBezTo>
              </a:path>
            </a:pathLst>
          </a:custGeom>
          <a:noFill/>
          <a:ln w="38100" cap="flat">
            <a:solidFill>
              <a:srgbClr val="E06666"/>
            </a:solidFill>
            <a:prstDash val="lgDash"/>
            <a:round/>
            <a:headEnd type="none" w="lg" len="lg"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26629" name="Oval 6"/>
          <p:cNvSpPr>
            <a:spLocks noChangeArrowheads="1"/>
          </p:cNvSpPr>
          <p:nvPr/>
        </p:nvSpPr>
        <p:spPr bwMode="auto">
          <a:xfrm rot="-491545">
            <a:off x="1331913" y="2500314"/>
            <a:ext cx="3384550" cy="1655762"/>
          </a:xfrm>
          <a:prstGeom prst="ellipse">
            <a:avLst/>
          </a:prstGeom>
          <a:noFill/>
          <a:ln w="38100">
            <a:solidFill>
              <a:srgbClr val="E06666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stance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1882</TotalTime>
  <Words>210</Words>
  <Application>Microsoft Office PowerPoint</Application>
  <PresentationFormat>Экран (16:9)</PresentationFormat>
  <Paragraphs>23</Paragraphs>
  <Slides>7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Playfair Display</vt:lpstr>
      <vt:lpstr>Tinos</vt:lpstr>
      <vt:lpstr>Constance template</vt:lpstr>
      <vt:lpstr>Муравьиные сказки часть 1</vt:lpstr>
      <vt:lpstr>Привет! Я Муравей! Приглашаю вместе со мной отправится в волшебный мир, где событиями можно управлять при помощи слов и цифр! Как это возможно?  Сейчас покажу!</vt:lpstr>
      <vt:lpstr>Слайд 3</vt:lpstr>
      <vt:lpstr>Чтобы компьютер понимал, что требуется сделать нужно использовать только те фразы, которые он знает. Правила их написания называют синтаксисом языка</vt:lpstr>
      <vt:lpstr>Нам понадобится  компьютер и специальная среда «Муравей»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Муравьиные сказки</dc:title>
  <dc:creator>Светлана Тарасенко</dc:creator>
  <cp:lastModifiedBy>Светлана Тарасенко</cp:lastModifiedBy>
  <cp:revision>17</cp:revision>
  <dcterms:modified xsi:type="dcterms:W3CDTF">2018-07-08T17:20:08Z</dcterms:modified>
</cp:coreProperties>
</file>