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FED581-A984-451D-A95D-54D5385977B3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FEDE05-5A57-4C8E-B103-C60468AF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2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АЛГОРИТМЫ ПО РУССКОМУ  </a:t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smtClean="0"/>
              <a:t>ЯЗЫКУ </a:t>
            </a:r>
            <a:r>
              <a:rPr lang="ru-RU" sz="1600" smtClean="0"/>
              <a:t>Выполнила: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учитель начальных классов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МБОУ СОШ № 128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Долгих  </a:t>
            </a:r>
            <a:r>
              <a:rPr lang="ru-RU" sz="1600" dirty="0" err="1" smtClean="0"/>
              <a:t>елена</a:t>
            </a:r>
            <a:r>
              <a:rPr lang="ru-RU" sz="1600" dirty="0" smtClean="0"/>
              <a:t> </a:t>
            </a:r>
            <a:r>
              <a:rPr lang="ru-RU" sz="1600" dirty="0" err="1" smtClean="0"/>
              <a:t>николаевна</a:t>
            </a:r>
            <a:r>
              <a:rPr lang="ru-RU" sz="1600" dirty="0" smtClean="0"/>
              <a:t>   </a:t>
            </a:r>
            <a:endParaRPr lang="ru-RU" sz="1600" dirty="0"/>
          </a:p>
        </p:txBody>
      </p:sp>
      <p:pic>
        <p:nvPicPr>
          <p:cNvPr id="1026" name="Picture 2" descr="C:\Users\Артем\Desktop\Алгоритм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060848"/>
            <a:ext cx="6984776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ртем\Desktop\Разбор звукобукве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84887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ртем\Desktop\Разбор по состав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70485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ртем\Desktop\безударная глас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404664"/>
            <a:ext cx="777686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тем\Desktop\спряж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6840248" cy="60516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ртем\Desktop\сжатое излож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548680"/>
            <a:ext cx="7560839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АЛГОРИТМЫ ПО РУССКОМУ                      ЯЗЫКУ Выполнила:                                                                            учитель начальных классов                                                                            МБОУ СОШ № 128                                                                            Долгих  елена николаевна 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</cp:lastModifiedBy>
  <cp:revision>3</cp:revision>
  <dcterms:created xsi:type="dcterms:W3CDTF">2018-07-08T10:08:41Z</dcterms:created>
  <dcterms:modified xsi:type="dcterms:W3CDTF">2018-07-08T10:27:32Z</dcterms:modified>
</cp:coreProperties>
</file>