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8" r:id="rId3"/>
    <p:sldId id="258" r:id="rId4"/>
    <p:sldId id="259" r:id="rId5"/>
    <p:sldId id="263" r:id="rId6"/>
    <p:sldId id="276" r:id="rId7"/>
    <p:sldId id="264" r:id="rId8"/>
    <p:sldId id="265" r:id="rId9"/>
    <p:sldId id="269" r:id="rId10"/>
    <p:sldId id="272" r:id="rId11"/>
    <p:sldId id="270" r:id="rId12"/>
    <p:sldId id="271" r:id="rId13"/>
    <p:sldId id="273" r:id="rId14"/>
    <p:sldId id="274" r:id="rId15"/>
    <p:sldId id="275" r:id="rId16"/>
    <p:sldId id="266" r:id="rId17"/>
    <p:sldId id="267" r:id="rId18"/>
    <p:sldId id="257" r:id="rId19"/>
    <p:sldId id="277" r:id="rId20"/>
    <p:sldId id="278" r:id="rId21"/>
    <p:sldId id="26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AE13E-7393-4280-A5D6-2BB328F9DB94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26DB1-B4C8-4967-8198-F929D7B4B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26DB1-B4C8-4967-8198-F929D7B4BFE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feratikz.ru/skrinwottar/matem3/zh-zden_zh-jrik-my-nan_t-lpar.jpg"/>
          <p:cNvPicPr>
            <a:picLocks noChangeAspect="1" noChangeArrowheads="1"/>
          </p:cNvPicPr>
          <p:nvPr/>
        </p:nvPicPr>
        <p:blipFill>
          <a:blip r:embed="rId2"/>
          <a:srcRect r="-404" b="5851"/>
          <a:stretch>
            <a:fillRect/>
          </a:stretch>
        </p:blipFill>
        <p:spPr bwMode="auto">
          <a:xfrm>
            <a:off x="0" y="0"/>
            <a:ext cx="91452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43174" y="1071546"/>
            <a:ext cx="5286412" cy="35719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1071546"/>
            <a:ext cx="564360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40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математики</a:t>
            </a:r>
            <a:endParaRPr lang="ru-RU" sz="4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класс по учебнику В. Н.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Рудницкой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«Начальная школа ХХ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века»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«Числа 10, 20, 30,…,  100»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Починковская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СШ</a:t>
            </a:r>
          </a:p>
          <a:p>
            <a:pPr algn="ctr"/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Храмушина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Ирина Александровна</a:t>
            </a: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Разгадайте, как связаны числа и рисунки, и составьте верные равенства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357422" y="1500174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14678" y="228599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86050" y="192880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857752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4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29190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071934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57224" y="1285860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7              14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3429000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 + 7 = 14</a:t>
            </a:r>
            <a:endParaRPr lang="ru-RU" sz="9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Разгадайте, как связаны числа и рисунки, и составьте верные равенства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357422" y="1500174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14678" y="228599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429124" y="200024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4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29190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57224" y="1285860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8              13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3429000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 + 5 = 13</a:t>
            </a:r>
            <a:endParaRPr lang="ru-RU" sz="9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Разгадайте, как связаны числа и рисунки, и составьте верные равенства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86050" y="192880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00562" y="200024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4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29190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57224" y="1214422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9              13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3429000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 + 4 = 13</a:t>
            </a:r>
            <a:endParaRPr lang="ru-RU" sz="9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Разгадайте, как связаны числа и рисунки, и составьте верные равенства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86050" y="192880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143372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4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29190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0100" y="1285860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9              14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3429000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 + 5 = 14</a:t>
            </a:r>
            <a:endParaRPr lang="ru-RU" sz="9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857752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Разгадайте, как связаны числа и рисунки, и составьте верные равенства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357422" y="1500174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14678" y="228599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857752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4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29190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28662" y="1285860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8              14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3429000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 + 6 = 14</a:t>
            </a:r>
            <a:endParaRPr lang="ru-RU" sz="9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143372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Разгадайте, как связаны числа и рисунки, и составьте верные равенства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357422" y="1500174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43240" y="1500174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857752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4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29190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85786" y="1214422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6              14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3429000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 + 8 = 14</a:t>
            </a:r>
            <a:endParaRPr lang="ru-RU" sz="9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143372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357422" y="228599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143240" y="228599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42852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Имя какого сказочного героя здесь зашифровано?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642918"/>
            <a:ext cx="81439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5 + 6                  10 - 8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7 + 8                  14 - 4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9 + 4                  17 - 5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10 + 9                10 - 3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4857760"/>
            <a:ext cx="1071570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857760"/>
            <a:ext cx="1071570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4857760"/>
            <a:ext cx="1071570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4857760"/>
            <a:ext cx="1071570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4857760"/>
            <a:ext cx="1071570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4857760"/>
            <a:ext cx="1071570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4857760"/>
            <a:ext cx="1071570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786710" y="4857760"/>
            <a:ext cx="1071570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5720" y="4857760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12    15   10   11   19    2    13    7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71670" y="642918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00232" y="1571612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4546" y="2357430"/>
            <a:ext cx="785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14546" y="3214686"/>
            <a:ext cx="1071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72330" y="642918"/>
            <a:ext cx="128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72330" y="1571612"/>
            <a:ext cx="1071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72330" y="2285992"/>
            <a:ext cx="1000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72330" y="3143248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0.16806 0.766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72 0.00047 L -0.06494 0.627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5 -0.00926 L 0.50069 0.4960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" y="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0.27014 0.390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1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0995 L -0.15469 0.7652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2 -0.01018 L -0.49739 0.6097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" y="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4 -0.01968 L -0.73768 0.5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" y="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25 0.00231 L 0.0816 0.4011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785926"/>
            <a:ext cx="271464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928934"/>
            <a:ext cx="271464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143380"/>
            <a:ext cx="271464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3929058" y="1643050"/>
            <a:ext cx="1143008" cy="3429024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3504" y="2643182"/>
            <a:ext cx="928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/>
              <a:t>?</a:t>
            </a:r>
            <a:endParaRPr lang="ru-RU" sz="9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1714489"/>
            <a:ext cx="10715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2928934"/>
            <a:ext cx="10715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4143380"/>
            <a:ext cx="10715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0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Рассмотрите схему. Составьте задачу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6072206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Какая тема сегодняшнего урока?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857232"/>
            <a:ext cx="66437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Сегодня на уроке мы продолжим знакомство с чтением и записью чисел вида 10, 20, 30, .., 100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46460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Работа по учебнику</a:t>
            </a:r>
          </a:p>
          <a:p>
            <a:pPr algn="ctr"/>
            <a:endParaRPr lang="ru-RU" sz="48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С. 6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85794"/>
            <a:ext cx="83582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Считайте, ребята, скорее считайте.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Хорошее дело смелей умножайте,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Плохие дела поскорей вычитайте.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Скорее работу свою начинайте!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Дополни неоконченные предложения 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428736"/>
            <a:ext cx="86439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Сегодня я узнал …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Было трудно …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Я понял, что …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Теперь я могу …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Урок заставил меня задуматься…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fs00.infourok.ru/images/doc/301/300169/img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https://arhivurokov.ru/multiurok/html/2017/02/16/s_58a5a6a966db0/img_s563546_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1214422"/>
            <a:ext cx="70009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Устный счёт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znanio.ru/static/files/cache/4c/a8/4ca82c37cb1281b69977d70cb70a59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znanio.ru/static/files/cache/4c/a8/4ca82c37cb1281b69977d70cb70a59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znanio.ru/static/files/cache/4c/a8/4ca82c37cb1281b69977d70cb70a59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znanio.ru/static/files/cache/4c/a8/4ca82c37cb1281b69977d70cb70a59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https://znanio.ru/static/files/cache/4c/a8/4ca82c37cb1281b69977d70cb70a59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6" name="Picture 12" descr="https://fs00.infourok.ru/images/doc/242/217260/1/img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lapics.ru/images/29870_krasivyi-fon-dlya-prezentac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8786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Назовите признаки, по которым изменяются фигуры в ряду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714488"/>
            <a:ext cx="107153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714488"/>
            <a:ext cx="107153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1714488"/>
            <a:ext cx="1071538" cy="10715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2071678"/>
            <a:ext cx="785818" cy="7143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2071678"/>
            <a:ext cx="785818" cy="7143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2071678"/>
            <a:ext cx="785818" cy="7143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000892" y="1428736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/>
              <a:t>?</a:t>
            </a:r>
            <a:endParaRPr lang="ru-RU" sz="9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14876" y="5429264"/>
            <a:ext cx="785818" cy="7143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5072074"/>
            <a:ext cx="107153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14480" y="5072074"/>
            <a:ext cx="1071538" cy="10715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85720" y="3786190"/>
            <a:ext cx="8858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Выберите фигуру, которой можно продолжить ряд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7615 L 0.58281 -0.485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0"/>
            <a:ext cx="8786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Назовите признаки, по которым изменяются фигуры в ряду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14282" y="1857364"/>
            <a:ext cx="928694" cy="1143008"/>
          </a:xfrm>
          <a:prstGeom prst="triangl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428728" y="1857364"/>
            <a:ext cx="1071570" cy="1214446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500174"/>
            <a:ext cx="1643074" cy="1643074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857752" y="1428736"/>
            <a:ext cx="785818" cy="178595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2071678"/>
            <a:ext cx="1143008" cy="1143008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572396" y="2071678"/>
            <a:ext cx="928694" cy="1143008"/>
          </a:xfrm>
          <a:prstGeom prst="triangl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328612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Выберите фигуру, которой можно продолжить ряд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4357694"/>
            <a:ext cx="1643074" cy="1643074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071802" y="4643446"/>
            <a:ext cx="1071570" cy="1214446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643702" y="4214818"/>
            <a:ext cx="1928826" cy="178595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000232" y="4643446"/>
            <a:ext cx="642942" cy="1285884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14282" y="4143380"/>
            <a:ext cx="1571636" cy="1928826"/>
          </a:xfrm>
          <a:prstGeom prst="triangle">
            <a:avLst/>
          </a:prstGeom>
          <a:solidFill>
            <a:schemeClr val="tx2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0" grpId="1" animBg="1"/>
      <p:bldP spid="11" grpId="0" animBg="1"/>
      <p:bldP spid="11" grpId="1" animBg="1"/>
      <p:bldP spid="12" grpId="0" animBg="1"/>
      <p:bldP spid="13" grpId="0" animBg="1"/>
      <p:bldP spid="13" grpId="1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mapspublic.ihmc.us/rid=1K1K80MCZ-16G6JXR-2T93/attractive_ppt_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753600" cy="73152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57224" y="-261610"/>
            <a:ext cx="8143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Сколько отрезков на каждом рисунке?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928662" y="1142984"/>
            <a:ext cx="2500330" cy="2357454"/>
          </a:xfrm>
          <a:prstGeom prst="cub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www.metod-kopilka.ru/images/doc/61/62190/img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CD"/>
              </a:clrFrom>
              <a:clrTo>
                <a:srgbClr val="FFFFCD">
                  <a:alpha val="0"/>
                </a:srgbClr>
              </a:clrTo>
            </a:clrChange>
          </a:blip>
          <a:srcRect l="68304" t="67857" r="10268" b="10714"/>
          <a:stretch>
            <a:fillRect/>
          </a:stretch>
        </p:blipFill>
        <p:spPr bwMode="auto">
          <a:xfrm>
            <a:off x="4071934" y="928670"/>
            <a:ext cx="3524275" cy="2643206"/>
          </a:xfrm>
          <a:prstGeom prst="rect">
            <a:avLst/>
          </a:prstGeom>
          <a:noFill/>
        </p:spPr>
      </p:pic>
      <p:sp>
        <p:nvSpPr>
          <p:cNvPr id="6" name="Параллелограмм 5"/>
          <p:cNvSpPr/>
          <p:nvPr/>
        </p:nvSpPr>
        <p:spPr>
          <a:xfrm>
            <a:off x="2714612" y="4000504"/>
            <a:ext cx="2786082" cy="2000264"/>
          </a:xfrm>
          <a:prstGeom prst="parallelogram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олилиния 2"/>
          <p:cNvSpPr/>
          <p:nvPr/>
        </p:nvSpPr>
        <p:spPr>
          <a:xfrm>
            <a:off x="738414" y="2035629"/>
            <a:ext cx="493486" cy="3448957"/>
          </a:xfrm>
          <a:custGeom>
            <a:avLst/>
            <a:gdLst>
              <a:gd name="connsiteX0" fmla="*/ 480786 w 493486"/>
              <a:gd name="connsiteY0" fmla="*/ 0 h 3448957"/>
              <a:gd name="connsiteX1" fmla="*/ 273957 w 493486"/>
              <a:gd name="connsiteY1" fmla="*/ 631371 h 3448957"/>
              <a:gd name="connsiteX2" fmla="*/ 459015 w 493486"/>
              <a:gd name="connsiteY2" fmla="*/ 2155371 h 3448957"/>
              <a:gd name="connsiteX3" fmla="*/ 67129 w 493486"/>
              <a:gd name="connsiteY3" fmla="*/ 3254828 h 3448957"/>
              <a:gd name="connsiteX4" fmla="*/ 56243 w 493486"/>
              <a:gd name="connsiteY4" fmla="*/ 3320142 h 344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486" h="3448957">
                <a:moveTo>
                  <a:pt x="480786" y="0"/>
                </a:moveTo>
                <a:cubicBezTo>
                  <a:pt x="379185" y="136071"/>
                  <a:pt x="277585" y="272143"/>
                  <a:pt x="273957" y="631371"/>
                </a:cubicBezTo>
                <a:cubicBezTo>
                  <a:pt x="270329" y="990599"/>
                  <a:pt x="493486" y="1718128"/>
                  <a:pt x="459015" y="2155371"/>
                </a:cubicBezTo>
                <a:cubicBezTo>
                  <a:pt x="424544" y="2592614"/>
                  <a:pt x="134258" y="3060699"/>
                  <a:pt x="67129" y="3254828"/>
                </a:cubicBezTo>
                <a:cubicBezTo>
                  <a:pt x="0" y="3448957"/>
                  <a:pt x="28121" y="3384549"/>
                  <a:pt x="56243" y="3320142"/>
                </a:cubicBezTo>
              </a:path>
            </a:pathLst>
          </a:cu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2550808">
            <a:off x="1166486" y="1038279"/>
            <a:ext cx="754695" cy="1172020"/>
          </a:xfrm>
          <a:prstGeom prst="rect">
            <a:avLst/>
          </a:prstGeom>
          <a:noFill/>
        </p:spPr>
      </p:pic>
      <p:pic>
        <p:nvPicPr>
          <p:cNvPr id="7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6510297">
            <a:off x="298128" y="3672571"/>
            <a:ext cx="754695" cy="1172020"/>
          </a:xfrm>
          <a:prstGeom prst="rect">
            <a:avLst/>
          </a:prstGeom>
          <a:noFill/>
        </p:spPr>
      </p:pic>
      <p:pic>
        <p:nvPicPr>
          <p:cNvPr id="8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7274164">
            <a:off x="308080" y="2804927"/>
            <a:ext cx="754695" cy="1172020"/>
          </a:xfrm>
          <a:prstGeom prst="rect">
            <a:avLst/>
          </a:prstGeom>
          <a:noFill/>
        </p:spPr>
      </p:pic>
      <p:pic>
        <p:nvPicPr>
          <p:cNvPr id="9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8056515">
            <a:off x="285598" y="1821044"/>
            <a:ext cx="754695" cy="1172020"/>
          </a:xfrm>
          <a:prstGeom prst="rect">
            <a:avLst/>
          </a:prstGeom>
          <a:noFill/>
        </p:spPr>
      </p:pic>
      <p:pic>
        <p:nvPicPr>
          <p:cNvPr id="10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2996798">
            <a:off x="1237925" y="3252856"/>
            <a:ext cx="754695" cy="1172020"/>
          </a:xfrm>
          <a:prstGeom prst="rect">
            <a:avLst/>
          </a:prstGeom>
          <a:noFill/>
        </p:spPr>
      </p:pic>
      <p:pic>
        <p:nvPicPr>
          <p:cNvPr id="11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5" cstate="print"/>
          <a:srcRect l="-5643" t="17970"/>
          <a:stretch>
            <a:fillRect/>
          </a:stretch>
        </p:blipFill>
        <p:spPr bwMode="auto">
          <a:xfrm rot="12992152">
            <a:off x="1108877" y="2056715"/>
            <a:ext cx="754695" cy="1228753"/>
          </a:xfrm>
          <a:prstGeom prst="rect">
            <a:avLst/>
          </a:prstGeom>
          <a:noFill/>
        </p:spPr>
      </p:pic>
      <p:sp>
        <p:nvSpPr>
          <p:cNvPr id="14" name="Полилиния 13"/>
          <p:cNvSpPr/>
          <p:nvPr/>
        </p:nvSpPr>
        <p:spPr>
          <a:xfrm>
            <a:off x="2500298" y="2143116"/>
            <a:ext cx="493486" cy="3448957"/>
          </a:xfrm>
          <a:custGeom>
            <a:avLst/>
            <a:gdLst>
              <a:gd name="connsiteX0" fmla="*/ 480786 w 493486"/>
              <a:gd name="connsiteY0" fmla="*/ 0 h 3448957"/>
              <a:gd name="connsiteX1" fmla="*/ 273957 w 493486"/>
              <a:gd name="connsiteY1" fmla="*/ 631371 h 3448957"/>
              <a:gd name="connsiteX2" fmla="*/ 459015 w 493486"/>
              <a:gd name="connsiteY2" fmla="*/ 2155371 h 3448957"/>
              <a:gd name="connsiteX3" fmla="*/ 67129 w 493486"/>
              <a:gd name="connsiteY3" fmla="*/ 3254828 h 3448957"/>
              <a:gd name="connsiteX4" fmla="*/ 56243 w 493486"/>
              <a:gd name="connsiteY4" fmla="*/ 3320142 h 344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486" h="3448957">
                <a:moveTo>
                  <a:pt x="480786" y="0"/>
                </a:moveTo>
                <a:cubicBezTo>
                  <a:pt x="379185" y="136071"/>
                  <a:pt x="277585" y="272143"/>
                  <a:pt x="273957" y="631371"/>
                </a:cubicBezTo>
                <a:cubicBezTo>
                  <a:pt x="270329" y="990599"/>
                  <a:pt x="493486" y="1718128"/>
                  <a:pt x="459015" y="2155371"/>
                </a:cubicBezTo>
                <a:cubicBezTo>
                  <a:pt x="424544" y="2592614"/>
                  <a:pt x="134258" y="3060699"/>
                  <a:pt x="67129" y="3254828"/>
                </a:cubicBezTo>
                <a:cubicBezTo>
                  <a:pt x="0" y="3448957"/>
                  <a:pt x="28121" y="3384549"/>
                  <a:pt x="56243" y="3320142"/>
                </a:cubicBezTo>
              </a:path>
            </a:pathLst>
          </a:cu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7715272" y="2285992"/>
            <a:ext cx="493486" cy="3448957"/>
          </a:xfrm>
          <a:custGeom>
            <a:avLst/>
            <a:gdLst>
              <a:gd name="connsiteX0" fmla="*/ 480786 w 493486"/>
              <a:gd name="connsiteY0" fmla="*/ 0 h 3448957"/>
              <a:gd name="connsiteX1" fmla="*/ 273957 w 493486"/>
              <a:gd name="connsiteY1" fmla="*/ 631371 h 3448957"/>
              <a:gd name="connsiteX2" fmla="*/ 459015 w 493486"/>
              <a:gd name="connsiteY2" fmla="*/ 2155371 h 3448957"/>
              <a:gd name="connsiteX3" fmla="*/ 67129 w 493486"/>
              <a:gd name="connsiteY3" fmla="*/ 3254828 h 3448957"/>
              <a:gd name="connsiteX4" fmla="*/ 56243 w 493486"/>
              <a:gd name="connsiteY4" fmla="*/ 3320142 h 344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486" h="3448957">
                <a:moveTo>
                  <a:pt x="480786" y="0"/>
                </a:moveTo>
                <a:cubicBezTo>
                  <a:pt x="379185" y="136071"/>
                  <a:pt x="277585" y="272143"/>
                  <a:pt x="273957" y="631371"/>
                </a:cubicBezTo>
                <a:cubicBezTo>
                  <a:pt x="270329" y="990599"/>
                  <a:pt x="493486" y="1718128"/>
                  <a:pt x="459015" y="2155371"/>
                </a:cubicBezTo>
                <a:cubicBezTo>
                  <a:pt x="424544" y="2592614"/>
                  <a:pt x="134258" y="3060699"/>
                  <a:pt x="67129" y="3254828"/>
                </a:cubicBezTo>
                <a:cubicBezTo>
                  <a:pt x="0" y="3448957"/>
                  <a:pt x="28121" y="3384549"/>
                  <a:pt x="56243" y="3320142"/>
                </a:cubicBezTo>
              </a:path>
            </a:pathLst>
          </a:cu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5929322" y="2285992"/>
            <a:ext cx="493486" cy="3448957"/>
          </a:xfrm>
          <a:custGeom>
            <a:avLst/>
            <a:gdLst>
              <a:gd name="connsiteX0" fmla="*/ 480786 w 493486"/>
              <a:gd name="connsiteY0" fmla="*/ 0 h 3448957"/>
              <a:gd name="connsiteX1" fmla="*/ 273957 w 493486"/>
              <a:gd name="connsiteY1" fmla="*/ 631371 h 3448957"/>
              <a:gd name="connsiteX2" fmla="*/ 459015 w 493486"/>
              <a:gd name="connsiteY2" fmla="*/ 2155371 h 3448957"/>
              <a:gd name="connsiteX3" fmla="*/ 67129 w 493486"/>
              <a:gd name="connsiteY3" fmla="*/ 3254828 h 3448957"/>
              <a:gd name="connsiteX4" fmla="*/ 56243 w 493486"/>
              <a:gd name="connsiteY4" fmla="*/ 3320142 h 344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486" h="3448957">
                <a:moveTo>
                  <a:pt x="480786" y="0"/>
                </a:moveTo>
                <a:cubicBezTo>
                  <a:pt x="379185" y="136071"/>
                  <a:pt x="277585" y="272143"/>
                  <a:pt x="273957" y="631371"/>
                </a:cubicBezTo>
                <a:cubicBezTo>
                  <a:pt x="270329" y="990599"/>
                  <a:pt x="493486" y="1718128"/>
                  <a:pt x="459015" y="2155371"/>
                </a:cubicBezTo>
                <a:cubicBezTo>
                  <a:pt x="424544" y="2592614"/>
                  <a:pt x="134258" y="3060699"/>
                  <a:pt x="67129" y="3254828"/>
                </a:cubicBezTo>
                <a:cubicBezTo>
                  <a:pt x="0" y="3448957"/>
                  <a:pt x="28121" y="3384549"/>
                  <a:pt x="56243" y="3320142"/>
                </a:cubicBezTo>
              </a:path>
            </a:pathLst>
          </a:cu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4214810" y="2285992"/>
            <a:ext cx="493486" cy="3448957"/>
          </a:xfrm>
          <a:custGeom>
            <a:avLst/>
            <a:gdLst>
              <a:gd name="connsiteX0" fmla="*/ 480786 w 493486"/>
              <a:gd name="connsiteY0" fmla="*/ 0 h 3448957"/>
              <a:gd name="connsiteX1" fmla="*/ 273957 w 493486"/>
              <a:gd name="connsiteY1" fmla="*/ 631371 h 3448957"/>
              <a:gd name="connsiteX2" fmla="*/ 459015 w 493486"/>
              <a:gd name="connsiteY2" fmla="*/ 2155371 h 3448957"/>
              <a:gd name="connsiteX3" fmla="*/ 67129 w 493486"/>
              <a:gd name="connsiteY3" fmla="*/ 3254828 h 3448957"/>
              <a:gd name="connsiteX4" fmla="*/ 56243 w 493486"/>
              <a:gd name="connsiteY4" fmla="*/ 3320142 h 344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486" h="3448957">
                <a:moveTo>
                  <a:pt x="480786" y="0"/>
                </a:moveTo>
                <a:cubicBezTo>
                  <a:pt x="379185" y="136071"/>
                  <a:pt x="277585" y="272143"/>
                  <a:pt x="273957" y="631371"/>
                </a:cubicBezTo>
                <a:cubicBezTo>
                  <a:pt x="270329" y="990599"/>
                  <a:pt x="493486" y="1718128"/>
                  <a:pt x="459015" y="2155371"/>
                </a:cubicBezTo>
                <a:cubicBezTo>
                  <a:pt x="424544" y="2592614"/>
                  <a:pt x="134258" y="3060699"/>
                  <a:pt x="67129" y="3254828"/>
                </a:cubicBezTo>
                <a:cubicBezTo>
                  <a:pt x="0" y="3448957"/>
                  <a:pt x="28121" y="3384549"/>
                  <a:pt x="56243" y="3320142"/>
                </a:cubicBezTo>
              </a:path>
            </a:pathLst>
          </a:cu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2550808">
            <a:off x="6381460" y="1252592"/>
            <a:ext cx="754695" cy="1172020"/>
          </a:xfrm>
          <a:prstGeom prst="rect">
            <a:avLst/>
          </a:prstGeom>
          <a:noFill/>
        </p:spPr>
      </p:pic>
      <p:pic>
        <p:nvPicPr>
          <p:cNvPr id="19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2550808">
            <a:off x="4666949" y="1252593"/>
            <a:ext cx="754695" cy="1172020"/>
          </a:xfrm>
          <a:prstGeom prst="rect">
            <a:avLst/>
          </a:prstGeom>
          <a:noFill/>
        </p:spPr>
      </p:pic>
      <p:pic>
        <p:nvPicPr>
          <p:cNvPr id="20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2550808">
            <a:off x="2952436" y="1109717"/>
            <a:ext cx="754695" cy="1172020"/>
          </a:xfrm>
          <a:prstGeom prst="rect">
            <a:avLst/>
          </a:prstGeom>
          <a:noFill/>
        </p:spPr>
      </p:pic>
      <p:pic>
        <p:nvPicPr>
          <p:cNvPr id="21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2550808">
            <a:off x="8151481" y="1324031"/>
            <a:ext cx="754695" cy="1172020"/>
          </a:xfrm>
          <a:prstGeom prst="rect">
            <a:avLst/>
          </a:prstGeom>
          <a:noFill/>
        </p:spPr>
      </p:pic>
      <p:pic>
        <p:nvPicPr>
          <p:cNvPr id="22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8056515">
            <a:off x="2091579" y="2093506"/>
            <a:ext cx="754695" cy="1172020"/>
          </a:xfrm>
          <a:prstGeom prst="rect">
            <a:avLst/>
          </a:prstGeom>
          <a:noFill/>
        </p:spPr>
      </p:pic>
      <p:pic>
        <p:nvPicPr>
          <p:cNvPr id="23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8056515">
            <a:off x="3734652" y="2236381"/>
            <a:ext cx="754695" cy="1172020"/>
          </a:xfrm>
          <a:prstGeom prst="rect">
            <a:avLst/>
          </a:prstGeom>
          <a:noFill/>
        </p:spPr>
      </p:pic>
      <p:pic>
        <p:nvPicPr>
          <p:cNvPr id="24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8056515">
            <a:off x="5449165" y="2164944"/>
            <a:ext cx="754695" cy="1172020"/>
          </a:xfrm>
          <a:prstGeom prst="rect">
            <a:avLst/>
          </a:prstGeom>
          <a:noFill/>
        </p:spPr>
      </p:pic>
      <p:pic>
        <p:nvPicPr>
          <p:cNvPr id="25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1942046">
            <a:off x="8028632" y="3019959"/>
            <a:ext cx="754695" cy="1172020"/>
          </a:xfrm>
          <a:prstGeom prst="rect">
            <a:avLst/>
          </a:prstGeom>
          <a:noFill/>
        </p:spPr>
      </p:pic>
      <p:pic>
        <p:nvPicPr>
          <p:cNvPr id="26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3842237">
            <a:off x="3029752" y="3649025"/>
            <a:ext cx="754695" cy="1172020"/>
          </a:xfrm>
          <a:prstGeom prst="rect">
            <a:avLst/>
          </a:prstGeom>
          <a:noFill/>
        </p:spPr>
      </p:pic>
      <p:pic>
        <p:nvPicPr>
          <p:cNvPr id="27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7274164">
            <a:off x="2105311" y="3255207"/>
            <a:ext cx="754695" cy="1172020"/>
          </a:xfrm>
          <a:prstGeom prst="rect">
            <a:avLst/>
          </a:prstGeom>
          <a:noFill/>
        </p:spPr>
      </p:pic>
      <p:pic>
        <p:nvPicPr>
          <p:cNvPr id="28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3766641">
            <a:off x="2956408" y="2367698"/>
            <a:ext cx="754695" cy="1172020"/>
          </a:xfrm>
          <a:prstGeom prst="rect">
            <a:avLst/>
          </a:prstGeom>
          <a:noFill/>
        </p:spPr>
      </p:pic>
      <p:pic>
        <p:nvPicPr>
          <p:cNvPr id="29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4122089">
            <a:off x="4676967" y="2557816"/>
            <a:ext cx="754695" cy="1172020"/>
          </a:xfrm>
          <a:prstGeom prst="rect">
            <a:avLst/>
          </a:prstGeom>
          <a:noFill/>
        </p:spPr>
      </p:pic>
      <p:pic>
        <p:nvPicPr>
          <p:cNvPr id="30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4100526">
            <a:off x="4819688" y="3631053"/>
            <a:ext cx="754695" cy="1172020"/>
          </a:xfrm>
          <a:prstGeom prst="rect">
            <a:avLst/>
          </a:prstGeom>
          <a:noFill/>
        </p:spPr>
      </p:pic>
      <p:pic>
        <p:nvPicPr>
          <p:cNvPr id="31" name="Picture 2" descr="http://nachalo4ka.ru/wp-content/uploads/2014/07/list-olhi-2.png"/>
          <p:cNvPicPr>
            <a:picLocks noChangeAspect="1" noChangeArrowheads="1"/>
          </p:cNvPicPr>
          <p:nvPr/>
        </p:nvPicPr>
        <p:blipFill>
          <a:blip r:embed="rId4" cstate="print"/>
          <a:srcRect l="-5643" t="17970"/>
          <a:stretch>
            <a:fillRect/>
          </a:stretch>
        </p:blipFill>
        <p:spPr bwMode="auto">
          <a:xfrm rot="14065396">
            <a:off x="6533889" y="3490837"/>
            <a:ext cx="754695" cy="1172020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7500958" y="1285860"/>
            <a:ext cx="1500198" cy="4572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214414" y="357166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изменяется? Продолжи рисунок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Разгадайте, как связаны числа и рисунки, и запишите верные равенства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285860"/>
            <a:ext cx="1643074" cy="1571636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357422" y="1500174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14678" y="228599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86050" y="192880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857752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4" y="1571612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29190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071934" y="2357430"/>
            <a:ext cx="285752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57224" y="1285860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7              14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3429000"/>
            <a:ext cx="63579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 + 7 = 14</a:t>
            </a:r>
            <a:endParaRPr lang="ru-RU" sz="9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355</Words>
  <PresentationFormat>Экран (4:3)</PresentationFormat>
  <Paragraphs>73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Михаил</cp:lastModifiedBy>
  <cp:revision>53</cp:revision>
  <dcterms:created xsi:type="dcterms:W3CDTF">2017-09-01T16:57:35Z</dcterms:created>
  <dcterms:modified xsi:type="dcterms:W3CDTF">2018-07-08T07:35:50Z</dcterms:modified>
</cp:coreProperties>
</file>