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9268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7616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1507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761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760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23.02.2017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63493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23.02.2017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1355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23.02.2017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122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23.02.2017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5372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23.02.2017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997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23.02.2017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0816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B4C71EC6-210F-42DE-9C53-41977AD35B3D}" type="datetimeFigureOut">
              <a:rPr lang="ru-RU" smtClean="0"/>
              <a:t>23.02.2017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1340768"/>
            <a:ext cx="3942184" cy="1014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>
                <a:latin typeface="Times New Roman"/>
                <a:ea typeface="Calibri"/>
                <a:cs typeface="Times New Roman"/>
              </a:rPr>
              <a:t>Я увидел свой портрет,</a:t>
            </a:r>
          </a:p>
          <a:p>
            <a:r>
              <a:rPr lang="ru-RU" sz="2400" b="1" i="1" dirty="0">
                <a:latin typeface="Times New Roman"/>
                <a:ea typeface="Calibri"/>
              </a:rPr>
              <a:t>Отошёл – портрета нет. </a:t>
            </a:r>
            <a:endParaRPr lang="ru-RU" sz="2400" b="1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636912"/>
            <a:ext cx="2573337" cy="30972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5536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980728"/>
            <a:ext cx="4572000" cy="21205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>
                <a:latin typeface="Times New Roman"/>
                <a:ea typeface="Calibri"/>
                <a:cs typeface="Times New Roman"/>
              </a:rPr>
              <a:t>Костяная спинка,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>
                <a:latin typeface="Times New Roman"/>
                <a:ea typeface="Calibri"/>
                <a:cs typeface="Times New Roman"/>
              </a:rPr>
              <a:t>Жёсткая щетинка,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>
                <a:latin typeface="Times New Roman"/>
                <a:ea typeface="Calibri"/>
                <a:cs typeface="Times New Roman"/>
              </a:rPr>
              <a:t>С мятной пастой дружит,</a:t>
            </a:r>
          </a:p>
          <a:p>
            <a:r>
              <a:rPr lang="ru-RU" sz="2400" b="1" i="1" dirty="0">
                <a:latin typeface="Times New Roman"/>
                <a:ea typeface="Calibri"/>
              </a:rPr>
              <a:t>Нам усердно служит.</a:t>
            </a:r>
            <a:endParaRPr lang="ru-RU" sz="2400" b="1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924944"/>
            <a:ext cx="2152650" cy="2951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09432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052736"/>
            <a:ext cx="4572000" cy="21205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>
                <a:latin typeface="Times New Roman"/>
                <a:ea typeface="Calibri"/>
                <a:cs typeface="Times New Roman"/>
              </a:rPr>
              <a:t>Хожу-брожу не по </a:t>
            </a:r>
            <a:r>
              <a:rPr lang="ru-RU" sz="2400" b="1" i="1" dirty="0" smtClean="0">
                <a:latin typeface="Times New Roman"/>
                <a:ea typeface="Calibri"/>
                <a:cs typeface="Times New Roman"/>
              </a:rPr>
              <a:t>лесам,</a:t>
            </a:r>
            <a:endParaRPr lang="ru-RU" sz="2400" b="1" i="1" dirty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>
                <a:latin typeface="Times New Roman"/>
                <a:ea typeface="Calibri"/>
                <a:cs typeface="Times New Roman"/>
              </a:rPr>
              <a:t>А по усам, по волосам,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>
                <a:latin typeface="Times New Roman"/>
                <a:ea typeface="Calibri"/>
                <a:cs typeface="Times New Roman"/>
              </a:rPr>
              <a:t>И зубы у меня длинней,</a:t>
            </a:r>
          </a:p>
          <a:p>
            <a:r>
              <a:rPr lang="ru-RU" sz="2400" b="1" i="1" dirty="0">
                <a:latin typeface="Times New Roman"/>
                <a:ea typeface="Calibri"/>
              </a:rPr>
              <a:t>Чем у волков и медведей. </a:t>
            </a:r>
            <a:endParaRPr lang="ru-RU" sz="2400" b="1" i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159534"/>
            <a:ext cx="2725737" cy="284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6726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908720"/>
            <a:ext cx="4572000" cy="21205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>
                <a:latin typeface="Times New Roman"/>
                <a:ea typeface="Calibri"/>
                <a:cs typeface="Times New Roman"/>
              </a:rPr>
              <a:t>Ускользает, как живое.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>
                <a:latin typeface="Times New Roman"/>
                <a:ea typeface="Calibri"/>
                <a:cs typeface="Times New Roman"/>
              </a:rPr>
              <a:t>Не выпущу его я.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>
                <a:latin typeface="Times New Roman"/>
                <a:ea typeface="Calibri"/>
                <a:cs typeface="Times New Roman"/>
              </a:rPr>
              <a:t>Белой пеной пенится,</a:t>
            </a:r>
          </a:p>
          <a:p>
            <a:r>
              <a:rPr lang="ru-RU" sz="2400" b="1" i="1" dirty="0">
                <a:latin typeface="Times New Roman"/>
                <a:ea typeface="Calibri"/>
              </a:rPr>
              <a:t>Руки мыть не ленится</a:t>
            </a:r>
            <a:r>
              <a:rPr lang="ru-RU" dirty="0">
                <a:latin typeface="Times New Roman"/>
                <a:ea typeface="Calibri"/>
              </a:rPr>
              <a:t>. 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636912"/>
            <a:ext cx="2560637" cy="336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93960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980728"/>
            <a:ext cx="4572000" cy="15676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>
                <a:latin typeface="Times New Roman"/>
                <a:ea typeface="Calibri"/>
                <a:cs typeface="Times New Roman"/>
              </a:rPr>
              <a:t>Белая река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>
                <a:latin typeface="Times New Roman"/>
                <a:ea typeface="Calibri"/>
                <a:cs typeface="Times New Roman"/>
              </a:rPr>
              <a:t>В пещеру затекла,</a:t>
            </a:r>
          </a:p>
          <a:p>
            <a:r>
              <a:rPr lang="ru-RU" sz="2400" b="1" i="1" dirty="0">
                <a:latin typeface="Times New Roman"/>
                <a:ea typeface="Calibri"/>
              </a:rPr>
              <a:t>Чистит до бела. </a:t>
            </a:r>
            <a:endParaRPr lang="ru-RU" sz="2400" b="1" i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430588"/>
            <a:ext cx="4792663" cy="245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7850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2706687" cy="232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04664"/>
            <a:ext cx="2170113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6239" y="1745378"/>
            <a:ext cx="2938463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369" y="3645024"/>
            <a:ext cx="2335213" cy="230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679155"/>
            <a:ext cx="2292350" cy="2236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49847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0</TotalTime>
  <Words>78</Words>
  <Application>Microsoft Office PowerPoint</Application>
  <PresentationFormat>Экран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Даша</dc:creator>
  <cp:lastModifiedBy>Дария</cp:lastModifiedBy>
  <cp:revision>1</cp:revision>
  <dcterms:created xsi:type="dcterms:W3CDTF">2017-02-23T17:14:53Z</dcterms:created>
  <dcterms:modified xsi:type="dcterms:W3CDTF">2017-02-23T17:25:15Z</dcterms:modified>
</cp:coreProperties>
</file>