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Tomato" pitchFamily="2" charset="0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836/23869276.127/0_a816c_ea240302_XL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mg-fotki.yandex.ru/get/17871/112424586.a8a/0_e4391_b8682a03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858181" y="3205266"/>
            <a:ext cx="4320480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1447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4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48680"/>
            <a:ext cx="5976664" cy="936104"/>
          </a:xfrm>
        </p:spPr>
        <p:txBody>
          <a:bodyPr/>
          <a:lstStyle/>
          <a:p>
            <a:endParaRPr lang="ru-RU" sz="40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904415"/>
            <a:ext cx="5760640" cy="2866556"/>
            <a:chOff x="607288" y="-815361"/>
            <a:chExt cx="7925152" cy="492870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57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635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600" y="764704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Рамка </a:t>
            </a:r>
            <a:r>
              <a:rPr lang="en-US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https://img-fotki.yandex.ru/get/9836/23869276.127/0_a816c_ea240302_XL.png</a:t>
            </a:r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  <a:p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Снеговик </a:t>
            </a:r>
            <a:r>
              <a:rPr lang="en-US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https://img-fotki.yandex.ru/get/17871/112424586.a8a/0_e4391_b8682a03_orig.png</a:t>
            </a:r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590747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67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Tomato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Снеговик</dc:title>
  <dc:creator>Фокина Лидия Петровна</dc:creator>
  <cp:keywords>Шаблон презентации</cp:keywords>
  <cp:lastModifiedBy>Фокина Лидия Петровна</cp:lastModifiedBy>
  <cp:revision>68</cp:revision>
  <dcterms:created xsi:type="dcterms:W3CDTF">2014-07-06T18:18:01Z</dcterms:created>
  <dcterms:modified xsi:type="dcterms:W3CDTF">2017-12-22T13:10:58Z</dcterms:modified>
</cp:coreProperties>
</file>