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Tomato" pitchFamily="2" charset="0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nplus.com/files/resources/original/57c177f897c44156cbbca32e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3.pic4you.ru/allimage/y2013/11-03/12216/3952553-thumb.png" TargetMode="External"/><Relationship Id="rId4" Type="http://schemas.openxmlformats.org/officeDocument/2006/relationships/hyperlink" Target="http://s3.pic4you.ru/allimage/y2013/11-02/12216/3949546-thumb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835696" y="1321796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6995120" cy="868958"/>
          </a:xfrm>
        </p:spPr>
        <p:txBody>
          <a:bodyPr/>
          <a:lstStyle/>
          <a:p>
            <a:endParaRPr lang="ru-RU" sz="48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104305"/>
            <a:chOff x="607288" y="-815361"/>
            <a:chExt cx="7925152" cy="48734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179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579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764704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</a:rPr>
              <a:t>Рамка</a:t>
            </a:r>
            <a:r>
              <a:rPr lang="ru-RU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 </a:t>
            </a:r>
            <a:r>
              <a:rPr lang="en-US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https://avatanplus.com/files/resources/original/57c177f897c44156cbbca32e.png</a:t>
            </a:r>
            <a:endParaRPr lang="ru-RU" sz="1600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Tomato" pitchFamily="2" charset="0"/>
            </a:endParaRPr>
          </a:p>
          <a:p>
            <a:r>
              <a:rPr lang="ru-RU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</a:rPr>
              <a:t>Декор  </a:t>
            </a:r>
            <a:r>
              <a:rPr lang="en-US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http://s3.pic4you.ru/allimage/y2013/11-02/12216/3949546-thumb.png</a:t>
            </a:r>
            <a:endParaRPr lang="ru-RU" sz="1600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Tomato" pitchFamily="2" charset="0"/>
            </a:endParaRPr>
          </a:p>
          <a:p>
            <a:r>
              <a:rPr lang="ru-RU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</a:rPr>
              <a:t>Шары  </a:t>
            </a:r>
            <a:r>
              <a:rPr lang="en-US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  <a:hlinkClick r:id="rId5"/>
              </a:rPr>
              <a:t>http://s3.pic4you.ru/allimage/y2013/11-03/12216/3952553-thumb.png</a:t>
            </a:r>
            <a:r>
              <a:rPr lang="ru-RU" sz="16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  <a:endParaRPr lang="ru-RU" sz="1600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644848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71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Tomato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2017-12-19T15:16:52Z</dcterms:modified>
</cp:coreProperties>
</file>