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6" r:id="rId5"/>
    <p:sldId id="260" r:id="rId6"/>
  </p:sldIdLst>
  <p:sldSz cx="9144000" cy="6858000" type="screen4x3"/>
  <p:notesSz cx="6858000" cy="9144000"/>
  <p:embeddedFontLst>
    <p:embeddedFont>
      <p:font typeface="Tomato" pitchFamily="2" charset="0"/>
      <p:regular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41/9316658.3a/0_9a889_2ee6d933_L.pn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mg-fotki.yandex.ru/get/17871/112424586.a8a/0_e4391_b8682a03_orig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3858181" y="3205266"/>
            <a:ext cx="4320480" cy="3079185"/>
            <a:chOff x="1105219" y="2955212"/>
            <a:chExt cx="7175874" cy="669405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31447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4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Шаблон </a:t>
              </a:r>
              <a:r>
                <a:rPr lang="ru-RU" sz="44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презентации</a:t>
              </a:r>
              <a:endParaRPr lang="ru-RU" sz="44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1405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Автор шаблона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548680"/>
            <a:ext cx="5976664" cy="936104"/>
          </a:xfrm>
        </p:spPr>
        <p:txBody>
          <a:bodyPr/>
          <a:lstStyle/>
          <a:p>
            <a:endParaRPr lang="ru-RU" sz="4000" b="1" dirty="0">
              <a:ln>
                <a:solidFill>
                  <a:schemeClr val="bg1"/>
                </a:solidFill>
              </a:ln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84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904415"/>
            <a:ext cx="5760640" cy="2866556"/>
            <a:chOff x="607288" y="-815361"/>
            <a:chExt cx="7925152" cy="492870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5774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700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 err="1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Искитимского</a:t>
              </a: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Новосибирской области</a:t>
              </a: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8"/>
              <a:ext cx="6491880" cy="635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dirty="0" smtClean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Сайт</a:t>
              </a:r>
              <a:r>
                <a:rPr lang="en-US" b="1" dirty="0" smtClean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hlinkClick r:id="rId2"/>
                </a:rPr>
                <a:t> http://linda6035.ucoz.ru/</a:t>
              </a:r>
              <a:r>
                <a:rPr lang="ru-RU" dirty="0" smtClean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en-US" dirty="0" smtClean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ru-RU" dirty="0" smtClean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endParaRPr lang="ru-RU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971600" y="764704"/>
            <a:ext cx="7200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Информационные источники</a:t>
            </a:r>
          </a:p>
          <a:p>
            <a:r>
              <a:rPr lang="ru-RU" sz="1600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Tomato" pitchFamily="2" charset="0"/>
              </a:rPr>
              <a:t>Рамка </a:t>
            </a:r>
            <a:r>
              <a:rPr lang="en-US" sz="1600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Tomato" pitchFamily="2" charset="0"/>
                <a:hlinkClick r:id="rId3"/>
              </a:rPr>
              <a:t>https://img-fotki.yandex.ru/get/41/9316658.3a/0_9a889_2ee6d933_L.png</a:t>
            </a:r>
            <a:r>
              <a:rPr lang="ru-RU" sz="1600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Tomato" pitchFamily="2" charset="0"/>
              </a:rPr>
              <a:t> </a:t>
            </a:r>
          </a:p>
          <a:p>
            <a:r>
              <a:rPr lang="ru-RU" sz="1600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Tomato" pitchFamily="2" charset="0"/>
              </a:rPr>
              <a:t>Снеговик </a:t>
            </a:r>
            <a:r>
              <a:rPr lang="en-US" sz="1600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Tomato" pitchFamily="2" charset="0"/>
                <a:hlinkClick r:id="rId4"/>
              </a:rPr>
              <a:t>https://img-fotki.yandex.ru/get/17871/112424586.a8a/0_e4391_b8682a03_orig.png</a:t>
            </a:r>
            <a:r>
              <a:rPr lang="ru-RU" sz="1600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Tomato" pitchFamily="2" charset="0"/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71600" y="5907478"/>
            <a:ext cx="720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На момент создания ресурса ссылки являются активными</a:t>
            </a:r>
            <a:endParaRPr lang="ru-RU" sz="1600" b="1" dirty="0"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2060"/>
      </a:hlink>
      <a:folHlink>
        <a:srgbClr val="00206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67</Words>
  <Application>Microsoft Office PowerPoint</Application>
  <PresentationFormat>Экран (4:3)</PresentationFormat>
  <Paragraphs>19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Tomato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Снеговик</dc:title>
  <dc:creator>Фокина Лидия Петровна</dc:creator>
  <cp:keywords>Шаблон презентации</cp:keywords>
  <cp:lastModifiedBy>Фокина Лидия Петровна</cp:lastModifiedBy>
  <cp:revision>69</cp:revision>
  <dcterms:created xsi:type="dcterms:W3CDTF">2014-07-06T18:18:01Z</dcterms:created>
  <dcterms:modified xsi:type="dcterms:W3CDTF">2017-12-22T13:11:18Z</dcterms:modified>
</cp:coreProperties>
</file>