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Tomato" pitchFamily="2" charset="0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amki-photoshop.ru/image/tonkaja-ramka_03_small.pn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mg-fotki.yandex.ru/get/17871/112424586.a8a/0_e4391_b8682a03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858181" y="3205266"/>
            <a:ext cx="4320480" cy="3079185"/>
            <a:chOff x="1105219" y="2955212"/>
            <a:chExt cx="7175874" cy="669405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31447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Шаблон </a:t>
              </a: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презентации</a:t>
              </a:r>
              <a:endParaRPr lang="ru-RU" sz="44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140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Автор шаблона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352928" cy="936104"/>
          </a:xfrm>
        </p:spPr>
        <p:txBody>
          <a:bodyPr/>
          <a:lstStyle/>
          <a:p>
            <a:endParaRPr lang="ru-RU" b="1" dirty="0">
              <a:ln>
                <a:solidFill>
                  <a:schemeClr val="bg1"/>
                </a:solidFill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904415"/>
            <a:ext cx="5760640" cy="2866556"/>
            <a:chOff x="607288" y="-815361"/>
            <a:chExt cx="7925152" cy="492870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577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700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 err="1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Искитимского</a:t>
              </a: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600" dirty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Новосибирской области</a:t>
              </a: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8"/>
              <a:ext cx="6491880" cy="635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Сайт</a:t>
              </a:r>
              <a:r>
                <a:rPr lang="en-US" b="1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hlinkClick r:id="rId2"/>
                </a:rPr>
                <a:t> http://linda6035.ucoz.ru/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en-US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r>
                <a:rPr lang="ru-RU" dirty="0" smtClean="0">
                  <a:gradFill>
                    <a:gsLst>
                      <a:gs pos="0">
                        <a:srgbClr val="000082"/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lin ang="5400000" scaled="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omato" pitchFamily="2" charset="0"/>
                  <a:cs typeface="Arial" charset="0"/>
                </a:rPr>
                <a:t> </a:t>
              </a:r>
              <a:endParaRPr lang="ru-RU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971600" y="764703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Информационные источники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Рамка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3"/>
              </a:rPr>
              <a:t>http://ramki-photoshop.ru/image/tonkaja-ramka_03_small.png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  <a:p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Снеговик </a:t>
            </a:r>
            <a:r>
              <a:rPr lang="en-US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  <a:hlinkClick r:id="rId4"/>
              </a:rPr>
              <a:t>https://img-fotki.yandex.ru/get/17871/112424586.a8a/0_e4391_b8682a03_orig.png</a:t>
            </a:r>
            <a:r>
              <a:rPr lang="ru-RU" sz="1600" b="1" dirty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Tomato" pitchFamily="2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590747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omato" pitchFamily="2" charset="0"/>
              </a:rPr>
              <a:t>На момент создания ресурса ссылки являются активными</a:t>
            </a:r>
            <a:endParaRPr lang="ru-RU" sz="1600" b="1" dirty="0"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omat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6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67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Tomato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Снеговик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2017-12-22T13:11:36Z</dcterms:modified>
</cp:coreProperties>
</file>