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kartinki.ru/_ph/8/2/66105584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3.pic4you.ru/allimage/y2013/11-03/12216/3952536-thumb.png" TargetMode="External"/><Relationship Id="rId4" Type="http://schemas.openxmlformats.org/officeDocument/2006/relationships/hyperlink" Target="http://images.vfl.ru/ii/1448652908/3b20d8f0/10629821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2538222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5976664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3073028"/>
            <a:ext cx="5760640" cy="2834450"/>
            <a:chOff x="607288" y="-815361"/>
            <a:chExt cx="7925152" cy="48734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79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579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4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Рамка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 </a:t>
            </a:r>
          </a:p>
          <a:p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http://ramki-kartinki.ru/_ph/8/2/661055845.jpg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Шишки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http://images.vfl.ru/ii/1448652908/3b20d8f0/10629821_m.png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Декор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5"/>
              </a:rPr>
              <a:t>http://s3.pic4you.ru/allimage/y2013/11-03/12216/3952536-thumb.png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73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2017-12-19T15:33:11Z</dcterms:modified>
</cp:coreProperties>
</file>