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69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6" r:id="rId9"/>
    <p:sldId id="265" r:id="rId10"/>
    <p:sldId id="263" r:id="rId11"/>
    <p:sldId id="264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41" d="100"/>
          <a:sy n="41" d="100"/>
        </p:scale>
        <p:origin x="966" y="4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accent1"/>
          </a:solidFill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09980" y="882376"/>
            <a:ext cx="9966960" cy="2926080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7200" b="1" cap="all" baseline="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09530" y="3869634"/>
            <a:ext cx="8767860" cy="1388165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6B6FA61A-3940-4490-BA8F-A2FDA5EA24B9}" type="datetimeFigureOut">
              <a:rPr lang="ru-RU" smtClean="0"/>
              <a:t>03.03.2018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7BF225E-7AF6-46FB-9ACC-5319CAA0E282}" type="slidenum">
              <a:rPr lang="ru-RU" smtClean="0"/>
              <a:t>‹#›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>
            <a:off x="1978660" y="3733800"/>
            <a:ext cx="8229601" cy="0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054061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6FA61A-3940-4490-BA8F-A2FDA5EA24B9}" type="datetimeFigureOut">
              <a:rPr lang="ru-RU" smtClean="0"/>
              <a:t>03.03.2018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BF225E-7AF6-46FB-9ACC-5319CAA0E2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01918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762000"/>
            <a:ext cx="2324100" cy="541020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762000"/>
            <a:ext cx="7429500" cy="541020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6FA61A-3940-4490-BA8F-A2FDA5EA24B9}" type="datetimeFigureOut">
              <a:rPr lang="ru-RU" smtClean="0"/>
              <a:t>03.03.2018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BF225E-7AF6-46FB-9ACC-5319CAA0E2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84296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6FA61A-3940-4490-BA8F-A2FDA5EA24B9}" type="datetimeFigureOut">
              <a:rPr lang="ru-RU" smtClean="0"/>
              <a:t>03.03.2018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BF225E-7AF6-46FB-9ACC-5319CAA0E2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01701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6424" y="1173575"/>
            <a:ext cx="9966960" cy="2926080"/>
          </a:xfrm>
        </p:spPr>
        <p:txBody>
          <a:bodyPr anchor="b">
            <a:noAutofit/>
          </a:bodyPr>
          <a:lstStyle>
            <a:lvl1pPr algn="ctr">
              <a:lnSpc>
                <a:spcPct val="85000"/>
              </a:lnSpc>
              <a:defRPr sz="7200" b="0" cap="all" baseline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09928" y="4154520"/>
            <a:ext cx="8769096" cy="1363806"/>
          </a:xfrm>
        </p:spPr>
        <p:txBody>
          <a:bodyPr anchor="t">
            <a:normAutofit/>
          </a:bodyPr>
          <a:lstStyle>
            <a:lvl1pPr marL="0" indent="0" algn="ctr">
              <a:buNone/>
              <a:defRPr sz="2200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6FA61A-3940-4490-BA8F-A2FDA5EA24B9}" type="datetimeFigureOut">
              <a:rPr lang="ru-RU" smtClean="0"/>
              <a:t>03.03.2018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BF225E-7AF6-46FB-9ACC-5319CAA0E282}" type="slidenum">
              <a:rPr lang="ru-RU" smtClean="0"/>
              <a:t>‹#›</a:t>
            </a:fld>
            <a:endParaRPr lang="ru-RU"/>
          </a:p>
        </p:txBody>
      </p:sp>
      <p:cxnSp>
        <p:nvCxnSpPr>
          <p:cNvPr id="7" name="Straight Connector 6"/>
          <p:cNvCxnSpPr/>
          <p:nvPr/>
        </p:nvCxnSpPr>
        <p:spPr>
          <a:xfrm>
            <a:off x="1981200" y="4020408"/>
            <a:ext cx="822960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426274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3000" y="2057399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67612" y="2057400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6FA61A-3940-4490-BA8F-A2FDA5EA24B9}" type="datetimeFigureOut">
              <a:rPr lang="ru-RU" smtClean="0"/>
              <a:t>03.03.2018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BF225E-7AF6-46FB-9ACC-5319CAA0E2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57583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01511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3000" y="2721483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69173" y="1999032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69173" y="2719322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6FA61A-3940-4490-BA8F-A2FDA5EA24B9}" type="datetimeFigureOut">
              <a:rPr lang="ru-RU" smtClean="0"/>
              <a:t>03.03.2018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BF225E-7AF6-46FB-9ACC-5319CAA0E2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08466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6FA61A-3940-4490-BA8F-A2FDA5EA24B9}" type="datetimeFigureOut">
              <a:rPr lang="ru-RU" smtClean="0"/>
              <a:t>03.03.2018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BF225E-7AF6-46FB-9ACC-5319CAA0E2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60154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6FA61A-3940-4490-BA8F-A2FDA5EA24B9}" type="datetimeFigureOut">
              <a:rPr lang="ru-RU" smtClean="0"/>
              <a:t>03.03.2018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BF225E-7AF6-46FB-9ACC-5319CAA0E2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59494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52159" y="1097280"/>
            <a:ext cx="5212080" cy="46634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301752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6FA61A-3940-4490-BA8F-A2FDA5EA24B9}" type="datetimeFigureOut">
              <a:rPr lang="ru-RU" smtClean="0"/>
              <a:t>03.03.2018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BF225E-7AF6-46FB-9ACC-5319CAA0E2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88212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413248" y="1069847"/>
            <a:ext cx="6099048" cy="4800600"/>
          </a:xfrm>
        </p:spPr>
        <p:txBody>
          <a:bodyPr lIns="274320" tIns="182880" anchor="t">
            <a:normAutofit/>
          </a:bodyPr>
          <a:lstStyle>
            <a:lvl1pPr marL="0" indent="0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288036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6FA61A-3940-4490-BA8F-A2FDA5EA24B9}" type="datetimeFigureOut">
              <a:rPr lang="ru-RU" smtClean="0"/>
              <a:t>03.03.2018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BF225E-7AF6-46FB-9ACC-5319CAA0E2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2704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1356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57400"/>
            <a:ext cx="9872871" cy="403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42996" y="6223828"/>
            <a:ext cx="23290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1"/>
                </a:solidFill>
              </a:defRPr>
            </a:lvl1pPr>
          </a:lstStyle>
          <a:p>
            <a:fld id="{6B6FA61A-3940-4490-BA8F-A2FDA5EA24B9}" type="datetimeFigureOut">
              <a:rPr lang="ru-RU" smtClean="0"/>
              <a:t>03.03.2018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49148" y="6223828"/>
            <a:ext cx="47177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329530" y="6223828"/>
            <a:ext cx="17062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47BF225E-7AF6-46FB-9ACC-5319CAA0E2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19135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70" r:id="rId1"/>
    <p:sldLayoutId id="2147483871" r:id="rId2"/>
    <p:sldLayoutId id="2147483872" r:id="rId3"/>
    <p:sldLayoutId id="2147483873" r:id="rId4"/>
    <p:sldLayoutId id="2147483874" r:id="rId5"/>
    <p:sldLayoutId id="2147483875" r:id="rId6"/>
    <p:sldLayoutId id="2147483876" r:id="rId7"/>
    <p:sldLayoutId id="2147483877" r:id="rId8"/>
    <p:sldLayoutId id="2147483878" r:id="rId9"/>
    <p:sldLayoutId id="2147483879" r:id="rId10"/>
    <p:sldLayoutId id="2147483880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182880" algn="l" defTabSz="914400" rtl="0" eaLnBrk="1" latinLnBrk="0" hangingPunct="1">
        <a:lnSpc>
          <a:spcPct val="90000"/>
        </a:lnSpc>
        <a:spcBef>
          <a:spcPts val="1400"/>
        </a:spcBef>
        <a:buClr>
          <a:schemeClr val="accent1"/>
        </a:buClr>
        <a:buSzPct val="80000"/>
        <a:buFont typeface="Corbel" pitchFamily="34" charset="0"/>
        <a:buChar char="•"/>
        <a:defRPr sz="22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8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12" Type="http://schemas.openxmlformats.org/officeDocument/2006/relationships/image" Target="../media/image12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gif"/><Relationship Id="rId5" Type="http://schemas.openxmlformats.org/officeDocument/2006/relationships/image" Target="../media/image16.gif"/><Relationship Id="rId4" Type="http://schemas.openxmlformats.org/officeDocument/2006/relationships/image" Target="../media/image15.gi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gi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gif"/><Relationship Id="rId7" Type="http://schemas.openxmlformats.org/officeDocument/2006/relationships/image" Target="../media/image24.gif"/><Relationship Id="rId2" Type="http://schemas.openxmlformats.org/officeDocument/2006/relationships/image" Target="../media/image19.gif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3.gif"/><Relationship Id="rId5" Type="http://schemas.openxmlformats.org/officeDocument/2006/relationships/image" Target="../media/image22.gif"/><Relationship Id="rId4" Type="http://schemas.openxmlformats.org/officeDocument/2006/relationships/image" Target="../media/image21.g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gif"/><Relationship Id="rId2" Type="http://schemas.openxmlformats.org/officeDocument/2006/relationships/image" Target="../media/image25.gif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1929B019-8F67-4AB5-B6CA-BC33428C565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3518"/>
            <a:ext cx="12192000" cy="68615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392016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676FC38F-26B8-465C-8725-4B2D64C66AC9}"/>
              </a:ext>
            </a:extLst>
          </p:cNvPr>
          <p:cNvSpPr/>
          <p:nvPr/>
        </p:nvSpPr>
        <p:spPr>
          <a:xfrm>
            <a:off x="994116" y="217947"/>
            <a:ext cx="9176826" cy="67403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err="1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Шынь-серӧма</a:t>
            </a:r>
            <a:r>
              <a:rPr lang="ru-RU" sz="3600" b="1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тест «Пословица  </a:t>
            </a:r>
            <a:r>
              <a:rPr lang="ru-RU" sz="3600" b="1" dirty="0" err="1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тӧд</a:t>
            </a:r>
            <a:r>
              <a:rPr lang="en-US" sz="3600" b="1" dirty="0" err="1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ru-RU" sz="3600" b="1" dirty="0" err="1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ссез</a:t>
            </a:r>
            <a:r>
              <a:rPr lang="ru-RU" sz="3600" b="1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  <a:p>
            <a:endParaRPr lang="ru-RU" sz="3600" b="1" dirty="0">
              <a:solidFill>
                <a:schemeClr val="accent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	</a:t>
            </a:r>
            <a:r>
              <a:rPr lang="ru-RU" sz="3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Кыкись</a:t>
            </a: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думайт</a:t>
            </a: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</a:p>
          <a:p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а)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куимись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юрбӧртӧ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гыжъяв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б)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ӧтпырись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висьтав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в) да вод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узьны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	Бур </a:t>
            </a:r>
            <a:r>
              <a:rPr lang="ru-RU" sz="3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хозяйкалӧн</a:t>
            </a: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 …</a:t>
            </a:r>
          </a:p>
          <a:p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а)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порсьыс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сьылӧ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б)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поныс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гӧтрасьӧ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в)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петухыс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кольттялӧ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  <a:p>
            <a:endParaRPr lang="ru-RU" dirty="0"/>
          </a:p>
        </p:txBody>
      </p:sp>
      <p:sp>
        <p:nvSpPr>
          <p:cNvPr id="5" name="Знак умножения 4">
            <a:extLst>
              <a:ext uri="{FF2B5EF4-FFF2-40B4-BE49-F238E27FC236}">
                <a16:creationId xmlns:a16="http://schemas.microsoft.com/office/drawing/2014/main" id="{593AE91A-F60D-4D78-8CAC-F22B86E31A56}"/>
              </a:ext>
            </a:extLst>
          </p:cNvPr>
          <p:cNvSpPr/>
          <p:nvPr/>
        </p:nvSpPr>
        <p:spPr>
          <a:xfrm>
            <a:off x="356381" y="2405576"/>
            <a:ext cx="773723" cy="703384"/>
          </a:xfrm>
          <a:prstGeom prst="mathMultiply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AEEBF6C0-7FDD-4247-BA1F-15413ADCBB2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905" y="5797508"/>
            <a:ext cx="548688" cy="524301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0FF7BE25-2938-478F-A0E3-28E0EC7ADEE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31148" y="3108960"/>
            <a:ext cx="4316604" cy="26439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17082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0D96CB37-A11E-4CF4-A91C-18A8F6B5E225}"/>
              </a:ext>
            </a:extLst>
          </p:cNvPr>
          <p:cNvSpPr/>
          <p:nvPr/>
        </p:nvSpPr>
        <p:spPr>
          <a:xfrm>
            <a:off x="1739705" y="366623"/>
            <a:ext cx="6096000" cy="637097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	</a:t>
            </a:r>
            <a:r>
              <a:rPr lang="ru-RU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Синнэт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полӧны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а …</a:t>
            </a:r>
          </a:p>
          <a:p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а)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коккет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мунӧны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б)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нырыт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кынмӧ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в)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ӧмыт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оссьӧ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	 </a:t>
            </a:r>
            <a:r>
              <a:rPr lang="ru-RU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Каньлӧ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ru-RU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шыравны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понлӧ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…</a:t>
            </a:r>
          </a:p>
          <a:p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а)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сьывны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б)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уравны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в)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серавны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5.	</a:t>
            </a:r>
            <a:r>
              <a:rPr lang="ru-RU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Дыш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мортыс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узьӧмсяняс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…</a:t>
            </a:r>
          </a:p>
          <a:p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а)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лоӧ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басӧкӧн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б)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сьӧдӧтӧ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в)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пыктӧ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4130C584-5EBD-4F6E-9256-043AB5697CE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91017" y="930086"/>
            <a:ext cx="548688" cy="524301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34707630-42C0-4553-BF63-FC313FA1501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91017" y="2991380"/>
            <a:ext cx="548688" cy="524301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5467637B-0922-45D1-806A-52516893AEC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91017" y="6067461"/>
            <a:ext cx="548688" cy="524301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2E863A7E-B88D-45F1-BCF3-548C703275D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07237" y="3429000"/>
            <a:ext cx="4205801" cy="3162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09275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Текст 4">
            <a:extLst>
              <a:ext uri="{FF2B5EF4-FFF2-40B4-BE49-F238E27FC236}">
                <a16:creationId xmlns:a16="http://schemas.microsoft.com/office/drawing/2014/main" id="{7EE5BC5C-9C90-4353-AFB6-E9AC7AAAF29B}"/>
              </a:ext>
            </a:extLst>
          </p:cNvPr>
          <p:cNvSpPr>
            <a:spLocks noGrp="1"/>
          </p:cNvSpPr>
          <p:nvPr>
            <p:ph type="body" sz="half" idx="4294967295"/>
          </p:nvPr>
        </p:nvSpPr>
        <p:spPr>
          <a:xfrm>
            <a:off x="351692" y="576042"/>
            <a:ext cx="11071274" cy="2362200"/>
          </a:xfrm>
        </p:spPr>
        <p:txBody>
          <a:bodyPr>
            <a:noAutofit/>
          </a:bodyPr>
          <a:lstStyle/>
          <a:p>
            <a:pPr marL="45720" indent="0">
              <a:buNone/>
            </a:pPr>
            <a:r>
              <a:rPr lang="ru-RU" sz="48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Тулыс</a:t>
            </a:r>
            <a:r>
              <a:rPr lang="ru-RU" sz="4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48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Шонд</a:t>
            </a:r>
            <a:r>
              <a:rPr lang="en-US" sz="48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ru-RU" sz="4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48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</a:t>
            </a:r>
            <a:r>
              <a:rPr lang="ru-RU" sz="4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8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вылын</a:t>
            </a:r>
            <a:r>
              <a:rPr lang="ru-RU" sz="4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8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лым</a:t>
            </a:r>
            <a:r>
              <a:rPr lang="ru-RU" sz="4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48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Турун</a:t>
            </a:r>
            <a:r>
              <a:rPr lang="ru-RU" sz="4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48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Шоррез</a:t>
            </a:r>
            <a:r>
              <a:rPr lang="ru-RU" sz="4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48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Вотьва</a:t>
            </a:r>
            <a:r>
              <a:rPr lang="ru-RU" sz="4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48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Кайез</a:t>
            </a:r>
            <a:r>
              <a:rPr lang="ru-RU" sz="4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48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Вӧр-ва</a:t>
            </a:r>
            <a:r>
              <a:rPr lang="ru-RU" sz="4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45720" indent="0" algn="just">
              <a:buNone/>
            </a:pPr>
            <a:r>
              <a:rPr lang="ru-RU" sz="4800" b="1" dirty="0" err="1"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Локт</a:t>
            </a:r>
            <a:r>
              <a:rPr lang="en-US" sz="4800" b="1" dirty="0" err="1"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ru-RU" sz="4800" b="1" dirty="0"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</a:t>
            </a:r>
            <a:r>
              <a:rPr lang="ru-RU" sz="4800" b="1" dirty="0" err="1"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тулыс</a:t>
            </a:r>
            <a:r>
              <a:rPr lang="ru-RU" sz="4800" b="1" dirty="0"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4800" b="1" dirty="0" err="1"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Шонд</a:t>
            </a:r>
            <a:r>
              <a:rPr lang="en-US" sz="4800" b="1" dirty="0" err="1"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ru-RU" sz="4800" b="1" dirty="0"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800" b="1" dirty="0" err="1"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югъялӧ</a:t>
            </a:r>
            <a:r>
              <a:rPr lang="ru-RU" sz="4800" b="1" dirty="0"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 </a:t>
            </a:r>
            <a:r>
              <a:rPr lang="ru-RU" sz="4800" b="1" dirty="0" err="1"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шонтӧ</a:t>
            </a:r>
            <a:r>
              <a:rPr lang="ru-RU" sz="4800" b="1" dirty="0"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4800" b="1" dirty="0" err="1"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</a:t>
            </a:r>
            <a:r>
              <a:rPr lang="ru-RU" sz="4800" b="1" dirty="0"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800" b="1" dirty="0" err="1"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вылын</a:t>
            </a:r>
            <a:r>
              <a:rPr lang="ru-RU" sz="4800" b="1" dirty="0"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800" b="1" dirty="0" err="1"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лым</a:t>
            </a:r>
            <a:r>
              <a:rPr lang="ru-RU" sz="4800" b="1" dirty="0"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800" b="1" dirty="0" err="1"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сылӧ</a:t>
            </a:r>
            <a:r>
              <a:rPr lang="ru-RU" sz="4800" b="1" dirty="0"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4800" b="1" dirty="0" err="1"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Турун</a:t>
            </a:r>
            <a:r>
              <a:rPr lang="ru-RU" sz="4800" b="1" dirty="0"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800" b="1" dirty="0" err="1"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мыччисьӧ</a:t>
            </a:r>
            <a:r>
              <a:rPr lang="ru-RU" sz="4800" b="1" dirty="0"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800" b="1" dirty="0" err="1"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лым</a:t>
            </a:r>
            <a:r>
              <a:rPr lang="ru-RU" sz="4800" b="1" dirty="0"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800" b="1" dirty="0" err="1"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увт</a:t>
            </a:r>
            <a:r>
              <a:rPr lang="en-US" sz="4800" b="1" dirty="0" err="1"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ru-RU" sz="4800" b="1" dirty="0" err="1"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сь</a:t>
            </a:r>
            <a:r>
              <a:rPr lang="ru-RU" sz="4800" b="1" dirty="0"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4800" b="1" dirty="0" err="1"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Шоррез</a:t>
            </a:r>
            <a:r>
              <a:rPr lang="ru-RU" sz="4800" b="1" dirty="0"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800" b="1" dirty="0" err="1"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котӧртӧны</a:t>
            </a:r>
            <a:r>
              <a:rPr lang="ru-RU" sz="4800" b="1" dirty="0"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4800" b="1" dirty="0" err="1"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Чав-чав</a:t>
            </a:r>
            <a:r>
              <a:rPr lang="ru-RU" sz="4800" b="1" dirty="0"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800" b="1" dirty="0" err="1"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виялӧ</a:t>
            </a:r>
            <a:r>
              <a:rPr lang="ru-RU" sz="4800" b="1" dirty="0"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800" b="1" dirty="0" err="1"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крышаэз</a:t>
            </a:r>
            <a:r>
              <a:rPr lang="ru-RU" sz="4800" b="1" dirty="0"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выл</a:t>
            </a:r>
            <a:r>
              <a:rPr lang="en-US" sz="4800" b="1" dirty="0" err="1"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ru-RU" sz="4800" b="1" dirty="0" err="1"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сь</a:t>
            </a:r>
            <a:r>
              <a:rPr lang="ru-RU" sz="4800" b="1" dirty="0"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800" b="1" dirty="0" err="1"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вотьва</a:t>
            </a:r>
            <a:r>
              <a:rPr lang="ru-RU" sz="4800" b="1" dirty="0"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4800" b="1" dirty="0" err="1"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Кайез</a:t>
            </a:r>
            <a:r>
              <a:rPr lang="ru-RU" sz="4800" b="1" dirty="0"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800" b="1" dirty="0" err="1"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сьылӧны</a:t>
            </a:r>
            <a:r>
              <a:rPr lang="ru-RU" sz="4800" b="1" dirty="0"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4800" b="1" dirty="0" err="1"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Вӧр-ва</a:t>
            </a:r>
            <a:r>
              <a:rPr lang="ru-RU" sz="4800" b="1" dirty="0"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800" b="1" dirty="0" err="1"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чеччӧ</a:t>
            </a:r>
            <a:r>
              <a:rPr lang="ru-RU" sz="4800" b="1" dirty="0"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52F4F100-8A71-4AE9-990D-3C3236CB2F1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03655" y="5425000"/>
            <a:ext cx="1519311" cy="1117649"/>
          </a:xfrm>
          <a:prstGeom prst="rect">
            <a:avLst/>
          </a:prstGeom>
        </p:spPr>
      </p:pic>
      <p:cxnSp>
        <p:nvCxnSpPr>
          <p:cNvPr id="9" name="Прямая соединительная линия 8">
            <a:extLst>
              <a:ext uri="{FF2B5EF4-FFF2-40B4-BE49-F238E27FC236}">
                <a16:creationId xmlns:a16="http://schemas.microsoft.com/office/drawing/2014/main" id="{23CE2433-3BC3-49C1-9D45-FDE10548E7FD}"/>
              </a:ext>
            </a:extLst>
          </p:cNvPr>
          <p:cNvCxnSpPr>
            <a:cxnSpLocks/>
          </p:cNvCxnSpPr>
          <p:nvPr/>
        </p:nvCxnSpPr>
        <p:spPr>
          <a:xfrm>
            <a:off x="506437" y="2686930"/>
            <a:ext cx="1786597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F1CDE6D2-3125-4481-B7A0-D3CC44544D5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6437" y="2781635"/>
            <a:ext cx="1822862" cy="54869"/>
          </a:xfrm>
          <a:prstGeom prst="rect">
            <a:avLst/>
          </a:prstGeom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BB300444-9E28-42ED-B9A7-57F89245BA4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83572" y="2695114"/>
            <a:ext cx="1822862" cy="54869"/>
          </a:xfrm>
          <a:prstGeom prst="rect">
            <a:avLst/>
          </a:prstGeom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C187E43D-F953-4DE2-B35F-02ADD5B2033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15451" y="2674655"/>
            <a:ext cx="1786597" cy="53777"/>
          </a:xfrm>
          <a:prstGeom prst="rect">
            <a:avLst/>
          </a:prstGeom>
        </p:spPr>
      </p:pic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AA935FBD-E2BA-48D9-9948-2230ACAD10C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28851" y="2655823"/>
            <a:ext cx="1941342" cy="58435"/>
          </a:xfrm>
          <a:prstGeom prst="rect">
            <a:avLst/>
          </a:prstGeom>
        </p:spPr>
      </p:pic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FEDDE14D-EB23-4BEE-A67C-FC40A1F3E40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28851" y="2781635"/>
            <a:ext cx="1944793" cy="54869"/>
          </a:xfrm>
          <a:prstGeom prst="rect">
            <a:avLst/>
          </a:prstGeom>
        </p:spPr>
      </p:pic>
      <p:pic>
        <p:nvPicPr>
          <p:cNvPr id="16" name="Рисунок 15">
            <a:extLst>
              <a:ext uri="{FF2B5EF4-FFF2-40B4-BE49-F238E27FC236}">
                <a16:creationId xmlns:a16="http://schemas.microsoft.com/office/drawing/2014/main" id="{2F284C05-F9C2-4977-BB87-FCBEA56920D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72046" y="2684007"/>
            <a:ext cx="1944793" cy="54869"/>
          </a:xfrm>
          <a:prstGeom prst="rect">
            <a:avLst/>
          </a:prstGeom>
        </p:spPr>
      </p:pic>
      <p:pic>
        <p:nvPicPr>
          <p:cNvPr id="17" name="Рисунок 16">
            <a:extLst>
              <a:ext uri="{FF2B5EF4-FFF2-40B4-BE49-F238E27FC236}">
                <a16:creationId xmlns:a16="http://schemas.microsoft.com/office/drawing/2014/main" id="{9B6BDA01-855F-41D9-88DD-23752D50B39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72046" y="2792886"/>
            <a:ext cx="1944793" cy="54869"/>
          </a:xfrm>
          <a:prstGeom prst="rect">
            <a:avLst/>
          </a:prstGeom>
        </p:spPr>
      </p:pic>
      <p:cxnSp>
        <p:nvCxnSpPr>
          <p:cNvPr id="20" name="Прямая соединительная линия 19">
            <a:extLst>
              <a:ext uri="{FF2B5EF4-FFF2-40B4-BE49-F238E27FC236}">
                <a16:creationId xmlns:a16="http://schemas.microsoft.com/office/drawing/2014/main" id="{E1A1829D-5909-4131-AD54-C0243590A4E0}"/>
              </a:ext>
            </a:extLst>
          </p:cNvPr>
          <p:cNvCxnSpPr>
            <a:cxnSpLocks/>
          </p:cNvCxnSpPr>
          <p:nvPr/>
        </p:nvCxnSpPr>
        <p:spPr>
          <a:xfrm>
            <a:off x="5160499" y="3330526"/>
            <a:ext cx="1132449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>
            <a:extLst>
              <a:ext uri="{FF2B5EF4-FFF2-40B4-BE49-F238E27FC236}">
                <a16:creationId xmlns:a16="http://schemas.microsoft.com/office/drawing/2014/main" id="{31811D9B-F08D-46E8-9DAA-D775D6DF9542}"/>
              </a:ext>
            </a:extLst>
          </p:cNvPr>
          <p:cNvCxnSpPr/>
          <p:nvPr/>
        </p:nvCxnSpPr>
        <p:spPr>
          <a:xfrm>
            <a:off x="7329268" y="3330526"/>
            <a:ext cx="1240925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5" name="Рисунок 24">
            <a:extLst>
              <a:ext uri="{FF2B5EF4-FFF2-40B4-BE49-F238E27FC236}">
                <a16:creationId xmlns:a16="http://schemas.microsoft.com/office/drawing/2014/main" id="{4A2007CD-BDB4-490B-9CF0-2B0BFFAF5D5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329268" y="3429000"/>
            <a:ext cx="1274174" cy="54869"/>
          </a:xfrm>
          <a:prstGeom prst="rect">
            <a:avLst/>
          </a:prstGeom>
        </p:spPr>
      </p:pic>
      <p:pic>
        <p:nvPicPr>
          <p:cNvPr id="26" name="Рисунок 25">
            <a:extLst>
              <a:ext uri="{FF2B5EF4-FFF2-40B4-BE49-F238E27FC236}">
                <a16:creationId xmlns:a16="http://schemas.microsoft.com/office/drawing/2014/main" id="{3ADFA29A-C552-4311-8687-8DD1BAEAF07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636683" y="3323012"/>
            <a:ext cx="1786283" cy="54869"/>
          </a:xfrm>
          <a:prstGeom prst="rect">
            <a:avLst/>
          </a:prstGeom>
        </p:spPr>
      </p:pic>
      <p:pic>
        <p:nvPicPr>
          <p:cNvPr id="27" name="Рисунок 26">
            <a:extLst>
              <a:ext uri="{FF2B5EF4-FFF2-40B4-BE49-F238E27FC236}">
                <a16:creationId xmlns:a16="http://schemas.microsoft.com/office/drawing/2014/main" id="{C5A686EA-5557-436E-87E4-3A55AB4946A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06437" y="3972309"/>
            <a:ext cx="2785403" cy="45719"/>
          </a:xfrm>
          <a:prstGeom prst="rect">
            <a:avLst/>
          </a:prstGeom>
        </p:spPr>
      </p:pic>
      <p:pic>
        <p:nvPicPr>
          <p:cNvPr id="28" name="Рисунок 27">
            <a:extLst>
              <a:ext uri="{FF2B5EF4-FFF2-40B4-BE49-F238E27FC236}">
                <a16:creationId xmlns:a16="http://schemas.microsoft.com/office/drawing/2014/main" id="{A27AAE2F-720A-464E-85C5-911DDC66981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flipV="1">
            <a:off x="506437" y="4070383"/>
            <a:ext cx="2785403" cy="45719"/>
          </a:xfrm>
          <a:prstGeom prst="rect">
            <a:avLst/>
          </a:prstGeom>
        </p:spPr>
      </p:pic>
      <p:pic>
        <p:nvPicPr>
          <p:cNvPr id="29" name="Рисунок 28">
            <a:extLst>
              <a:ext uri="{FF2B5EF4-FFF2-40B4-BE49-F238E27FC236}">
                <a16:creationId xmlns:a16="http://schemas.microsoft.com/office/drawing/2014/main" id="{9414814A-1557-45EE-958D-94E69BA30EC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flipV="1">
            <a:off x="9198083" y="3998040"/>
            <a:ext cx="2118756" cy="45719"/>
          </a:xfrm>
          <a:prstGeom prst="rect">
            <a:avLst/>
          </a:prstGeom>
        </p:spPr>
      </p:pic>
      <p:pic>
        <p:nvPicPr>
          <p:cNvPr id="30" name="Рисунок 29">
            <a:extLst>
              <a:ext uri="{FF2B5EF4-FFF2-40B4-BE49-F238E27FC236}">
                <a16:creationId xmlns:a16="http://schemas.microsoft.com/office/drawing/2014/main" id="{CA247816-0549-4906-B4E3-710A9E176BC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24726" y="4608338"/>
            <a:ext cx="2992197" cy="45719"/>
          </a:xfrm>
          <a:prstGeom prst="rect">
            <a:avLst/>
          </a:prstGeom>
        </p:spPr>
      </p:pic>
      <p:pic>
        <p:nvPicPr>
          <p:cNvPr id="31" name="Рисунок 30">
            <a:extLst>
              <a:ext uri="{FF2B5EF4-FFF2-40B4-BE49-F238E27FC236}">
                <a16:creationId xmlns:a16="http://schemas.microsoft.com/office/drawing/2014/main" id="{AD2C59BA-F088-42D8-9AE0-0A64E1D2C604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23528" y="4755143"/>
            <a:ext cx="2993395" cy="42676"/>
          </a:xfrm>
          <a:prstGeom prst="rect">
            <a:avLst/>
          </a:prstGeom>
        </p:spPr>
      </p:pic>
      <p:pic>
        <p:nvPicPr>
          <p:cNvPr id="32" name="Рисунок 31">
            <a:extLst>
              <a:ext uri="{FF2B5EF4-FFF2-40B4-BE49-F238E27FC236}">
                <a16:creationId xmlns:a16="http://schemas.microsoft.com/office/drawing/2014/main" id="{71DB6DF5-FAD8-48F8-83F3-0B8C85C899F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795344" y="4626622"/>
            <a:ext cx="1546798" cy="45719"/>
          </a:xfrm>
          <a:prstGeom prst="rect">
            <a:avLst/>
          </a:prstGeom>
        </p:spPr>
      </p:pic>
      <p:pic>
        <p:nvPicPr>
          <p:cNvPr id="33" name="Рисунок 32">
            <a:extLst>
              <a:ext uri="{FF2B5EF4-FFF2-40B4-BE49-F238E27FC236}">
                <a16:creationId xmlns:a16="http://schemas.microsoft.com/office/drawing/2014/main" id="{4800BE70-A746-4058-A40D-A5DB4A185F0A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795344" y="4755143"/>
            <a:ext cx="1542422" cy="42676"/>
          </a:xfrm>
          <a:prstGeom prst="rect">
            <a:avLst/>
          </a:prstGeom>
        </p:spPr>
      </p:pic>
      <p:pic>
        <p:nvPicPr>
          <p:cNvPr id="34" name="Рисунок 33">
            <a:extLst>
              <a:ext uri="{FF2B5EF4-FFF2-40B4-BE49-F238E27FC236}">
                <a16:creationId xmlns:a16="http://schemas.microsoft.com/office/drawing/2014/main" id="{9A9DC885-9408-4738-B770-8ACB80163B49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 flipV="1">
            <a:off x="2613157" y="5293098"/>
            <a:ext cx="1807531" cy="50011"/>
          </a:xfrm>
          <a:prstGeom prst="rect">
            <a:avLst/>
          </a:prstGeom>
        </p:spPr>
      </p:pic>
      <p:pic>
        <p:nvPicPr>
          <p:cNvPr id="35" name="Рисунок 34">
            <a:extLst>
              <a:ext uri="{FF2B5EF4-FFF2-40B4-BE49-F238E27FC236}">
                <a16:creationId xmlns:a16="http://schemas.microsoft.com/office/drawing/2014/main" id="{6182F4F8-B5B5-4027-A55B-899090040B8F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83386" y="5297390"/>
            <a:ext cx="1691610" cy="45719"/>
          </a:xfrm>
          <a:prstGeom prst="rect">
            <a:avLst/>
          </a:prstGeom>
        </p:spPr>
      </p:pic>
      <p:pic>
        <p:nvPicPr>
          <p:cNvPr id="36" name="Рисунок 35">
            <a:extLst>
              <a:ext uri="{FF2B5EF4-FFF2-40B4-BE49-F238E27FC236}">
                <a16:creationId xmlns:a16="http://schemas.microsoft.com/office/drawing/2014/main" id="{45B42A9F-7BF9-47A1-B6F4-87394884E4C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628851" y="5299491"/>
            <a:ext cx="2458878" cy="45719"/>
          </a:xfrm>
          <a:prstGeom prst="rect">
            <a:avLst/>
          </a:prstGeom>
        </p:spPr>
      </p:pic>
      <p:pic>
        <p:nvPicPr>
          <p:cNvPr id="37" name="Рисунок 36">
            <a:extLst>
              <a:ext uri="{FF2B5EF4-FFF2-40B4-BE49-F238E27FC236}">
                <a16:creationId xmlns:a16="http://schemas.microsoft.com/office/drawing/2014/main" id="{B29C4745-AF1A-48C0-9FD9-F22D27EB53CD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624732" y="5428254"/>
            <a:ext cx="2462997" cy="48772"/>
          </a:xfrm>
          <a:prstGeom prst="rect">
            <a:avLst/>
          </a:prstGeom>
        </p:spPr>
      </p:pic>
      <p:pic>
        <p:nvPicPr>
          <p:cNvPr id="38" name="Рисунок 37">
            <a:extLst>
              <a:ext uri="{FF2B5EF4-FFF2-40B4-BE49-F238E27FC236}">
                <a16:creationId xmlns:a16="http://schemas.microsoft.com/office/drawing/2014/main" id="{C422A49B-F12D-412F-9205-8B0275FAA292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9413098" y="5321771"/>
            <a:ext cx="1882794" cy="47580"/>
          </a:xfrm>
          <a:prstGeom prst="rect">
            <a:avLst/>
          </a:prstGeom>
        </p:spPr>
      </p:pic>
      <p:pic>
        <p:nvPicPr>
          <p:cNvPr id="39" name="Рисунок 38">
            <a:extLst>
              <a:ext uri="{FF2B5EF4-FFF2-40B4-BE49-F238E27FC236}">
                <a16:creationId xmlns:a16="http://schemas.microsoft.com/office/drawing/2014/main" id="{9FB3B3F6-B133-416B-8573-529756FC6499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79550" y="5988979"/>
            <a:ext cx="1688738" cy="42676"/>
          </a:xfrm>
          <a:prstGeom prst="rect">
            <a:avLst/>
          </a:prstGeom>
        </p:spPr>
      </p:pic>
      <p:pic>
        <p:nvPicPr>
          <p:cNvPr id="40" name="Рисунок 39">
            <a:extLst>
              <a:ext uri="{FF2B5EF4-FFF2-40B4-BE49-F238E27FC236}">
                <a16:creationId xmlns:a16="http://schemas.microsoft.com/office/drawing/2014/main" id="{0B7F3AA9-DEA2-4870-AA51-E7619265F8AA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79550" y="6132741"/>
            <a:ext cx="1688738" cy="426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28888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EF618CC6-F018-47A8-8041-568802401FE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1858" y="239077"/>
            <a:ext cx="3759299" cy="4981696"/>
          </a:xfrm>
          <a:prstGeom prst="rect">
            <a:avLst/>
          </a:prstGeom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F922626E-112A-4A12-95E1-A862F174EF8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81157" y="2146225"/>
            <a:ext cx="3346158" cy="4472698"/>
          </a:xfrm>
          <a:prstGeom prst="rect">
            <a:avLst/>
          </a:prstGeom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D863AA42-489B-4F4A-BACE-31A640F02D9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7639" y="446162"/>
            <a:ext cx="4343206" cy="2895470"/>
          </a:xfrm>
          <a:prstGeom prst="rect">
            <a:avLst/>
          </a:prstGeom>
        </p:spPr>
      </p:pic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722C617D-84BE-48B2-B4ED-9A8D6293453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0456" y="4093698"/>
            <a:ext cx="4160200" cy="2139532"/>
          </a:xfrm>
          <a:prstGeom prst="rect">
            <a:avLst/>
          </a:prstGeom>
        </p:spPr>
      </p:pic>
      <p:pic>
        <p:nvPicPr>
          <p:cNvPr id="25" name="Рисунок 24">
            <a:extLst>
              <a:ext uri="{FF2B5EF4-FFF2-40B4-BE49-F238E27FC236}">
                <a16:creationId xmlns:a16="http://schemas.microsoft.com/office/drawing/2014/main" id="{07B4B50F-8431-4D5A-AA7C-51183B5351E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32985" y="239077"/>
            <a:ext cx="2803122" cy="29305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15737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C773964F-65A4-4E3E-A8CB-89FB307555F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69809" y="246650"/>
            <a:ext cx="5936566" cy="6364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66897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2D514BD-8AAA-4A6C-BD3B-06862D3081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0291" y="2750820"/>
            <a:ext cx="9875520" cy="1356360"/>
          </a:xfrm>
        </p:spPr>
        <p:txBody>
          <a:bodyPr>
            <a:noAutofit/>
          </a:bodyPr>
          <a:lstStyle/>
          <a:p>
            <a:r>
              <a:rPr lang="ru-RU" sz="4800" b="1" dirty="0" err="1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Локт</a:t>
            </a:r>
            <a:r>
              <a:rPr lang="en-US" sz="4800" b="1" dirty="0" err="1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ru-RU" sz="4800" b="1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br>
              <a:rPr lang="ru-RU" sz="4800" b="1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800" b="1" dirty="0" err="1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Югъялӧ</a:t>
            </a:r>
            <a:br>
              <a:rPr lang="ru-RU" sz="4800" b="1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800" b="1" dirty="0" err="1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Шонтӧ</a:t>
            </a:r>
            <a:br>
              <a:rPr lang="ru-RU" sz="4800" b="1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800" b="1" dirty="0" err="1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Сылӧ</a:t>
            </a:r>
            <a:br>
              <a:rPr lang="ru-RU" sz="4800" b="1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800" b="1" dirty="0" err="1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Мыччисьӧ</a:t>
            </a:r>
            <a:br>
              <a:rPr lang="ru-RU" sz="4800" b="1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800" b="1" dirty="0" err="1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Котӧртӧны</a:t>
            </a:r>
            <a:br>
              <a:rPr lang="ru-RU" sz="4800" b="1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800" b="1" dirty="0" err="1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Виялӧ</a:t>
            </a:r>
            <a:br>
              <a:rPr lang="ru-RU" sz="4800" b="1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800" b="1" dirty="0" err="1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Сьылӧны</a:t>
            </a:r>
            <a:br>
              <a:rPr lang="ru-RU" sz="4800" b="1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800" b="1" dirty="0" err="1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Чеччӧ</a:t>
            </a:r>
            <a:endParaRPr lang="ru-RU" sz="4800" b="1" dirty="0">
              <a:solidFill>
                <a:schemeClr val="accent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4E41AD9-B54C-4E80-8326-E31FF0302438}"/>
              </a:ext>
            </a:extLst>
          </p:cNvPr>
          <p:cNvSpPr txBox="1"/>
          <p:nvPr/>
        </p:nvSpPr>
        <p:spPr>
          <a:xfrm>
            <a:off x="7400724" y="335845"/>
            <a:ext cx="8145194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err="1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Лок</a:t>
            </a:r>
            <a:r>
              <a:rPr lang="ru-RU" sz="4400" b="1" dirty="0" err="1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ны</a:t>
            </a:r>
            <a:endParaRPr lang="ru-RU" sz="4400" b="1" dirty="0">
              <a:solidFill>
                <a:schemeClr val="accent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4400" b="1" dirty="0" err="1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Югъяв</a:t>
            </a:r>
            <a:r>
              <a:rPr lang="ru-RU" sz="4400" b="1" dirty="0" err="1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ны</a:t>
            </a:r>
            <a:endParaRPr lang="ru-RU" sz="4400" b="1" dirty="0">
              <a:solidFill>
                <a:schemeClr val="accent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4400" b="1" dirty="0" err="1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Шонт</a:t>
            </a:r>
            <a:r>
              <a:rPr lang="ru-RU" sz="4400" b="1" dirty="0" err="1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ны</a:t>
            </a:r>
            <a:endParaRPr lang="ru-RU" sz="4400" b="1" dirty="0">
              <a:solidFill>
                <a:schemeClr val="accent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4400" b="1" dirty="0" err="1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Сыв</a:t>
            </a:r>
            <a:r>
              <a:rPr lang="ru-RU" sz="4400" b="1" dirty="0" err="1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ны</a:t>
            </a:r>
            <a:endParaRPr lang="ru-RU" sz="4400" b="1" dirty="0">
              <a:solidFill>
                <a:schemeClr val="accent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4400" b="1" dirty="0" err="1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Мыччись</a:t>
            </a:r>
            <a:r>
              <a:rPr lang="ru-RU" sz="4400" b="1" dirty="0" err="1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ны</a:t>
            </a:r>
            <a:endParaRPr lang="ru-RU" sz="4400" b="1" dirty="0">
              <a:solidFill>
                <a:schemeClr val="accent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4400" b="1" dirty="0" err="1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Котӧрт</a:t>
            </a:r>
            <a:r>
              <a:rPr lang="ru-RU" sz="4400" b="1" dirty="0" err="1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ны</a:t>
            </a:r>
            <a:endParaRPr lang="ru-RU" sz="4400" b="1" dirty="0">
              <a:solidFill>
                <a:schemeClr val="accent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4400" b="1" dirty="0" err="1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Вияв</a:t>
            </a:r>
            <a:r>
              <a:rPr lang="ru-RU" sz="4400" b="1" dirty="0" err="1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ны</a:t>
            </a:r>
            <a:endParaRPr lang="ru-RU" sz="4400" b="1" dirty="0">
              <a:solidFill>
                <a:schemeClr val="accent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4400" b="1" dirty="0" err="1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Сьыв</a:t>
            </a:r>
            <a:r>
              <a:rPr lang="ru-RU" sz="4400" b="1" dirty="0" err="1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ны</a:t>
            </a:r>
            <a:endParaRPr lang="ru-RU" sz="4400" b="1" dirty="0">
              <a:solidFill>
                <a:schemeClr val="accent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4400" b="1" dirty="0" err="1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Чечч</a:t>
            </a:r>
            <a:r>
              <a:rPr lang="ru-RU" sz="4400" b="1" dirty="0" err="1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ыны</a:t>
            </a:r>
            <a:r>
              <a:rPr lang="ru-RU" sz="4400" b="1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5862464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E563DE7A-FE09-4229-B86C-9DF8A8A50EF5}"/>
              </a:ext>
            </a:extLst>
          </p:cNvPr>
          <p:cNvSpPr/>
          <p:nvPr/>
        </p:nvSpPr>
        <p:spPr>
          <a:xfrm>
            <a:off x="586155" y="576774"/>
            <a:ext cx="5997526" cy="5795889"/>
          </a:xfrm>
          <a:prstGeom prst="rect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140DF414-339D-44FD-82AE-C15841E49F37}"/>
              </a:ext>
            </a:extLst>
          </p:cNvPr>
          <p:cNvSpPr/>
          <p:nvPr/>
        </p:nvSpPr>
        <p:spPr>
          <a:xfrm>
            <a:off x="7258928" y="548640"/>
            <a:ext cx="4346918" cy="5795889"/>
          </a:xfrm>
          <a:prstGeom prst="rect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81E1995-7E4F-4902-A51B-075660ADE665}"/>
              </a:ext>
            </a:extLst>
          </p:cNvPr>
          <p:cNvSpPr txBox="1"/>
          <p:nvPr/>
        </p:nvSpPr>
        <p:spPr>
          <a:xfrm>
            <a:off x="3723248" y="507797"/>
            <a:ext cx="3423138" cy="932563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ПОН</a:t>
            </a:r>
          </a:p>
          <a:p>
            <a:pPr>
              <a:lnSpc>
                <a:spcPct val="150000"/>
              </a:lnSpc>
            </a:pP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КАНЬ</a:t>
            </a:r>
          </a:p>
          <a:p>
            <a:pPr>
              <a:lnSpc>
                <a:spcPct val="150000"/>
              </a:lnSpc>
            </a:pP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МÖС</a:t>
            </a:r>
          </a:p>
          <a:p>
            <a:pPr>
              <a:lnSpc>
                <a:spcPct val="150000"/>
              </a:lnSpc>
            </a:pP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КÖИН</a:t>
            </a:r>
          </a:p>
          <a:p>
            <a:pPr>
              <a:lnSpc>
                <a:spcPct val="150000"/>
              </a:lnSpc>
            </a:pP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ВÖВ</a:t>
            </a:r>
          </a:p>
          <a:p>
            <a:pPr>
              <a:lnSpc>
                <a:spcPct val="150000"/>
              </a:lnSpc>
            </a:pP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КОЗА</a:t>
            </a:r>
          </a:p>
          <a:p>
            <a:pPr>
              <a:lnSpc>
                <a:spcPct val="150000"/>
              </a:lnSpc>
            </a:pP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ДЗЕЛЬ</a:t>
            </a:r>
          </a:p>
          <a:p>
            <a:pPr>
              <a:lnSpc>
                <a:spcPct val="150000"/>
              </a:lnSpc>
            </a:pP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ЮРСИГУСЬ</a:t>
            </a:r>
          </a:p>
          <a:p>
            <a:endParaRPr lang="ru-RU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ru-RU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endParaRPr lang="ru-RU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ru-RU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ru-RU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ru-RU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ru-RU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ru-RU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ru-RU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ru-RU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ru-RU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ru-RU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FD8ED71-5815-459B-AE73-472C23B7A1EE}"/>
              </a:ext>
            </a:extLst>
          </p:cNvPr>
          <p:cNvSpPr txBox="1"/>
          <p:nvPr/>
        </p:nvSpPr>
        <p:spPr>
          <a:xfrm>
            <a:off x="7484012" y="768928"/>
            <a:ext cx="2926080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БАКСЫНЫ</a:t>
            </a:r>
          </a:p>
          <a:p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НЯКСЫНЫ</a:t>
            </a:r>
          </a:p>
          <a:p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ЧИРСКЫНЫ</a:t>
            </a:r>
          </a:p>
          <a:p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НЯВЗЫНЫ</a:t>
            </a:r>
          </a:p>
          <a:p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УННЯВНЫ</a:t>
            </a:r>
          </a:p>
          <a:p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ЗУРАВНЫ</a:t>
            </a:r>
          </a:p>
          <a:p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ВУТНЫ</a:t>
            </a:r>
          </a:p>
          <a:p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МЕКСЫНЫ</a:t>
            </a: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F646A590-9E71-4A92-BB86-2B5457194B0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143" y="0"/>
            <a:ext cx="2529986" cy="2023989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14794EC6-B0E9-472E-859A-D4BE84EC308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10009" y="1060661"/>
            <a:ext cx="1648408" cy="1521607"/>
          </a:xfrm>
          <a:prstGeom prst="rect">
            <a:avLst/>
          </a:prstGeom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061BA401-8117-426F-AF18-26CFFCD89DD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3040" y="5282229"/>
            <a:ext cx="1753149" cy="1575771"/>
          </a:xfrm>
          <a:prstGeom prst="rect">
            <a:avLst/>
          </a:prstGeom>
        </p:spPr>
      </p:pic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2AB6AEDA-B147-46C0-AD5A-C3E4EF98C42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659" y="2037051"/>
            <a:ext cx="1829020" cy="1575771"/>
          </a:xfrm>
          <a:prstGeom prst="rect">
            <a:avLst/>
          </a:prstGeom>
        </p:spPr>
      </p:pic>
      <p:pic>
        <p:nvPicPr>
          <p:cNvPr id="16" name="Рисунок 15">
            <a:extLst>
              <a:ext uri="{FF2B5EF4-FFF2-40B4-BE49-F238E27FC236}">
                <a16:creationId xmlns:a16="http://schemas.microsoft.com/office/drawing/2014/main" id="{3FBEF522-E5C3-4553-90B6-068E26FA4FA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6100" y="2473723"/>
            <a:ext cx="2085328" cy="1912987"/>
          </a:xfrm>
          <a:prstGeom prst="rect">
            <a:avLst/>
          </a:prstGeom>
        </p:spPr>
      </p:pic>
      <p:pic>
        <p:nvPicPr>
          <p:cNvPr id="18" name="Рисунок 17">
            <a:extLst>
              <a:ext uri="{FF2B5EF4-FFF2-40B4-BE49-F238E27FC236}">
                <a16:creationId xmlns:a16="http://schemas.microsoft.com/office/drawing/2014/main" id="{11EC676D-5632-4410-92C5-7F4AC930B5A9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099" y="3409803"/>
            <a:ext cx="2390919" cy="2570238"/>
          </a:xfrm>
          <a:prstGeom prst="rect">
            <a:avLst/>
          </a:prstGeom>
        </p:spPr>
      </p:pic>
      <p:cxnSp>
        <p:nvCxnSpPr>
          <p:cNvPr id="20" name="Прямая со стрелкой 19">
            <a:extLst>
              <a:ext uri="{FF2B5EF4-FFF2-40B4-BE49-F238E27FC236}">
                <a16:creationId xmlns:a16="http://schemas.microsoft.com/office/drawing/2014/main" id="{E2EEA382-8E26-45E4-AC4B-EE68EDB4703F}"/>
              </a:ext>
            </a:extLst>
          </p:cNvPr>
          <p:cNvCxnSpPr/>
          <p:nvPr/>
        </p:nvCxnSpPr>
        <p:spPr>
          <a:xfrm>
            <a:off x="4754295" y="1079662"/>
            <a:ext cx="2713891" cy="4390000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>
            <a:extLst>
              <a:ext uri="{FF2B5EF4-FFF2-40B4-BE49-F238E27FC236}">
                <a16:creationId xmlns:a16="http://schemas.microsoft.com/office/drawing/2014/main" id="{FF2B4457-DC62-4DB1-95C1-F57BEDBEB511}"/>
              </a:ext>
            </a:extLst>
          </p:cNvPr>
          <p:cNvCxnSpPr>
            <a:cxnSpLocks/>
          </p:cNvCxnSpPr>
          <p:nvPr/>
        </p:nvCxnSpPr>
        <p:spPr>
          <a:xfrm>
            <a:off x="5029276" y="1785831"/>
            <a:ext cx="2438910" cy="1309061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 стрелкой 24">
            <a:extLst>
              <a:ext uri="{FF2B5EF4-FFF2-40B4-BE49-F238E27FC236}">
                <a16:creationId xmlns:a16="http://schemas.microsoft.com/office/drawing/2014/main" id="{2E7AB8DF-F2AE-48CD-9CB0-4991EAF0DD3F}"/>
              </a:ext>
            </a:extLst>
          </p:cNvPr>
          <p:cNvCxnSpPr>
            <a:cxnSpLocks/>
          </p:cNvCxnSpPr>
          <p:nvPr/>
        </p:nvCxnSpPr>
        <p:spPr>
          <a:xfrm flipV="1">
            <a:off x="4788585" y="1011994"/>
            <a:ext cx="2790974" cy="1421391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 стрелкой 27">
            <a:extLst>
              <a:ext uri="{FF2B5EF4-FFF2-40B4-BE49-F238E27FC236}">
                <a16:creationId xmlns:a16="http://schemas.microsoft.com/office/drawing/2014/main" id="{7F5F878D-BE15-440E-A4B8-E5518A7F4BA7}"/>
              </a:ext>
            </a:extLst>
          </p:cNvPr>
          <p:cNvCxnSpPr>
            <a:cxnSpLocks/>
            <a:endCxn id="6" idx="1"/>
          </p:cNvCxnSpPr>
          <p:nvPr/>
        </p:nvCxnSpPr>
        <p:spPr>
          <a:xfrm>
            <a:off x="5057412" y="3176152"/>
            <a:ext cx="2426600" cy="685931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 стрелкой 31">
            <a:extLst>
              <a:ext uri="{FF2B5EF4-FFF2-40B4-BE49-F238E27FC236}">
                <a16:creationId xmlns:a16="http://schemas.microsoft.com/office/drawing/2014/main" id="{D8D73130-2FEA-4221-AF20-1144884656E5}"/>
              </a:ext>
            </a:extLst>
          </p:cNvPr>
          <p:cNvCxnSpPr/>
          <p:nvPr/>
        </p:nvCxnSpPr>
        <p:spPr>
          <a:xfrm>
            <a:off x="4778306" y="3862082"/>
            <a:ext cx="2689880" cy="832840"/>
          </a:xfrm>
          <a:prstGeom prst="straightConnector1">
            <a:avLst/>
          </a:prstGeom>
          <a:ln w="5715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 стрелкой 33">
            <a:extLst>
              <a:ext uri="{FF2B5EF4-FFF2-40B4-BE49-F238E27FC236}">
                <a16:creationId xmlns:a16="http://schemas.microsoft.com/office/drawing/2014/main" id="{BF8676FD-755C-4211-A890-3FD359CFD574}"/>
              </a:ext>
            </a:extLst>
          </p:cNvPr>
          <p:cNvCxnSpPr>
            <a:cxnSpLocks/>
          </p:cNvCxnSpPr>
          <p:nvPr/>
        </p:nvCxnSpPr>
        <p:spPr>
          <a:xfrm>
            <a:off x="4933073" y="4813306"/>
            <a:ext cx="2569403" cy="1166735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 стрелкой 36">
            <a:extLst>
              <a:ext uri="{FF2B5EF4-FFF2-40B4-BE49-F238E27FC236}">
                <a16:creationId xmlns:a16="http://schemas.microsoft.com/office/drawing/2014/main" id="{85263A45-0F59-408B-9CE9-1D1EEED7141C}"/>
              </a:ext>
            </a:extLst>
          </p:cNvPr>
          <p:cNvCxnSpPr>
            <a:cxnSpLocks/>
          </p:cNvCxnSpPr>
          <p:nvPr/>
        </p:nvCxnSpPr>
        <p:spPr>
          <a:xfrm flipV="1">
            <a:off x="5136765" y="1835741"/>
            <a:ext cx="2389722" cy="3476449"/>
          </a:xfrm>
          <a:prstGeom prst="straightConnector1">
            <a:avLst/>
          </a:prstGeom>
          <a:ln w="5715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Прямая со стрелкой 40">
            <a:extLst>
              <a:ext uri="{FF2B5EF4-FFF2-40B4-BE49-F238E27FC236}">
                <a16:creationId xmlns:a16="http://schemas.microsoft.com/office/drawing/2014/main" id="{6A592E68-19D1-4940-97D2-4B85C01F836D}"/>
              </a:ext>
            </a:extLst>
          </p:cNvPr>
          <p:cNvCxnSpPr>
            <a:cxnSpLocks/>
          </p:cNvCxnSpPr>
          <p:nvPr/>
        </p:nvCxnSpPr>
        <p:spPr>
          <a:xfrm flipV="1">
            <a:off x="6145844" y="2629351"/>
            <a:ext cx="1560324" cy="3384519"/>
          </a:xfrm>
          <a:prstGeom prst="straightConnector1">
            <a:avLst/>
          </a:prstGeom>
          <a:ln w="5715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37197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0DBFAA7-6235-42CE-B209-8E59705BB1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1531" y="511125"/>
            <a:ext cx="11728938" cy="1356360"/>
          </a:xfrm>
        </p:spPr>
        <p:txBody>
          <a:bodyPr>
            <a:normAutofit/>
          </a:bodyPr>
          <a:lstStyle/>
          <a:p>
            <a:pPr algn="ctr"/>
            <a:r>
              <a:rPr lang="ru-RU" sz="4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Ёма </a:t>
            </a:r>
            <a:r>
              <a:rPr lang="ru-RU" sz="4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масӧ</a:t>
            </a:r>
            <a:r>
              <a:rPr lang="ru-RU" sz="4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сёйӧм</a:t>
            </a:r>
            <a:r>
              <a:rPr lang="ru-RU" sz="4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4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мошшес</a:t>
            </a:r>
            <a:r>
              <a:rPr lang="ru-RU" sz="4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сьӧрас</a:t>
            </a:r>
            <a:r>
              <a:rPr lang="ru-RU" sz="4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 </a:t>
            </a:r>
            <a:r>
              <a:rPr lang="ru-RU" sz="4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ройӧн</a:t>
            </a:r>
            <a:endParaRPr lang="ru-RU" sz="4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EC5D622C-5DD0-4F74-8CC2-A4322A84040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6265" y="3872507"/>
            <a:ext cx="3960166" cy="2741653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4478FC4A-9E25-438F-A178-85E78951296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6659" y="2823292"/>
            <a:ext cx="476250" cy="533400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14EE50CD-0415-4D40-B007-5DACEDF66F2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3537" y="2814500"/>
            <a:ext cx="476250" cy="533400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CE1D21D3-FD5B-4801-A634-C3CAF0AEA90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0098" y="3036063"/>
            <a:ext cx="476250" cy="533400"/>
          </a:xfrm>
          <a:prstGeom prst="rect">
            <a:avLst/>
          </a:prstGeom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7EE0B0D9-3DAB-402D-8940-17642290E7F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76324" y="2318424"/>
            <a:ext cx="476250" cy="533400"/>
          </a:xfrm>
          <a:prstGeom prst="rect">
            <a:avLst/>
          </a:prstGeom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3334EF2C-C8FD-4A37-8A81-08BFA16F7B5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09787" y="3604260"/>
            <a:ext cx="377419" cy="536494"/>
          </a:xfrm>
          <a:prstGeom prst="rect">
            <a:avLst/>
          </a:prstGeom>
        </p:spPr>
      </p:pic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F427C3C9-AD14-468F-BBB4-6E750873482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58235" y="3962772"/>
            <a:ext cx="475529" cy="5364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463820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D924B51F-70D2-4715-82D4-EFF53985D746}"/>
              </a:ext>
            </a:extLst>
          </p:cNvPr>
          <p:cNvSpPr/>
          <p:nvPr/>
        </p:nvSpPr>
        <p:spPr>
          <a:xfrm>
            <a:off x="3666651" y="290118"/>
            <a:ext cx="471468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/>
              <a:t>ТОТЬМЯНИНА МАРИНА ВЛАДИМИРОВНА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11344EF5-5496-47EB-AD81-48EB10E73FA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88417" y="653293"/>
            <a:ext cx="4871159" cy="5914589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B6D03712-8BAA-4C7A-B493-70F5DD336AD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643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89497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FA8DBE6-2D67-4BDD-B38E-C6F142C0A8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9832" y="0"/>
            <a:ext cx="10772335" cy="1356360"/>
          </a:xfrm>
        </p:spPr>
        <p:txBody>
          <a:bodyPr/>
          <a:lstStyle/>
          <a:p>
            <a:r>
              <a:rPr lang="ru-RU" dirty="0" err="1"/>
              <a:t>Кытш</a:t>
            </a:r>
            <a:r>
              <a:rPr lang="ru-RU" dirty="0" err="1">
                <a:latin typeface="Calibri" panose="020F0502020204030204" pitchFamily="34" charset="0"/>
                <a:cs typeface="Calibri" panose="020F0502020204030204" pitchFamily="34" charset="0"/>
              </a:rPr>
              <a:t>ӧм</a:t>
            </a:r>
            <a:r>
              <a:rPr lang="ru-RU" dirty="0">
                <a:latin typeface="Calibri" panose="020F0502020204030204" pitchFamily="34" charset="0"/>
                <a:cs typeface="Calibri" panose="020F0502020204030204" pitchFamily="34" charset="0"/>
              </a:rPr>
              <a:t> зонтик </a:t>
            </a:r>
            <a:r>
              <a:rPr lang="ru-RU" dirty="0" err="1">
                <a:latin typeface="Calibri" panose="020F0502020204030204" pitchFamily="34" charset="0"/>
                <a:cs typeface="Calibri" panose="020F0502020204030204" pitchFamily="34" charset="0"/>
              </a:rPr>
              <a:t>увтын</a:t>
            </a:r>
            <a:r>
              <a:rPr lang="ru-RU" dirty="0">
                <a:latin typeface="Calibri" panose="020F0502020204030204" pitchFamily="34" charset="0"/>
                <a:cs typeface="Calibri" panose="020F0502020204030204" pitchFamily="34" charset="0"/>
              </a:rPr>
              <a:t> тэ </a:t>
            </a:r>
            <a:r>
              <a:rPr lang="ru-RU" dirty="0" err="1">
                <a:latin typeface="Calibri" panose="020F0502020204030204" pitchFamily="34" charset="0"/>
                <a:cs typeface="Calibri" panose="020F0502020204030204" pitchFamily="34" charset="0"/>
              </a:rPr>
              <a:t>вӧл</a:t>
            </a:r>
            <a:r>
              <a:rPr lang="en-US" dirty="0" err="1">
                <a:latin typeface="Calibri" panose="020F0502020204030204" pitchFamily="34" charset="0"/>
                <a:cs typeface="Calibri" panose="020F0502020204030204" pitchFamily="34" charset="0"/>
              </a:rPr>
              <a:t>i</a:t>
            </a:r>
            <a:r>
              <a:rPr lang="ru-RU" dirty="0">
                <a:latin typeface="Calibri" panose="020F0502020204030204" pitchFamily="34" charset="0"/>
                <a:cs typeface="Calibri" panose="020F0502020204030204" pitchFamily="34" charset="0"/>
              </a:rPr>
              <a:t>н урок </a:t>
            </a:r>
            <a:r>
              <a:rPr lang="ru-RU" dirty="0" err="1">
                <a:latin typeface="Calibri" panose="020F0502020204030204" pitchFamily="34" charset="0"/>
                <a:cs typeface="Calibri" panose="020F0502020204030204" pitchFamily="34" charset="0"/>
              </a:rPr>
              <a:t>коста</a:t>
            </a:r>
            <a:r>
              <a:rPr lang="ru-RU" dirty="0">
                <a:latin typeface="Calibri" panose="020F0502020204030204" pitchFamily="34" charset="0"/>
                <a:cs typeface="Calibri" panose="020F0502020204030204" pitchFamily="34" charset="0"/>
              </a:rPr>
              <a:t>?</a:t>
            </a:r>
            <a:endParaRPr lang="ru-RU" dirty="0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9EB804C6-3764-4FC4-972F-4C16B4125AA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9089" y="3543717"/>
            <a:ext cx="4091355" cy="3068516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EB6D6415-4117-490C-910B-473539CA8FC2}"/>
              </a:ext>
            </a:extLst>
          </p:cNvPr>
          <p:cNvSpPr txBox="1"/>
          <p:nvPr/>
        </p:nvSpPr>
        <p:spPr>
          <a:xfrm>
            <a:off x="319089" y="1455457"/>
            <a:ext cx="370082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Урок </a:t>
            </a:r>
            <a:r>
              <a:rPr lang="ru-RU" sz="3200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эз</a:t>
            </a:r>
            <a:r>
              <a:rPr lang="ru-RU" sz="3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гленитчы</a:t>
            </a:r>
            <a:r>
              <a:rPr lang="ru-RU" sz="3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200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уна</a:t>
            </a:r>
            <a:r>
              <a:rPr lang="ru-RU" sz="3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мый</a:t>
            </a:r>
            <a:r>
              <a:rPr lang="ru-RU" sz="3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вӧл</a:t>
            </a:r>
            <a:r>
              <a:rPr lang="en-US" sz="3200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ru-RU" sz="3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невежӧртана</a:t>
            </a:r>
            <a:endParaRPr lang="ru-RU" sz="32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655B4773-355F-4769-929E-6C9FC5E5E23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80211" y="3215863"/>
            <a:ext cx="3796885" cy="339637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4D5C256E-5234-4439-A911-EAD05561F7CD}"/>
              </a:ext>
            </a:extLst>
          </p:cNvPr>
          <p:cNvSpPr txBox="1"/>
          <p:nvPr/>
        </p:nvSpPr>
        <p:spPr>
          <a:xfrm>
            <a:off x="4410444" y="1549805"/>
            <a:ext cx="422382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Урок </a:t>
            </a:r>
            <a:r>
              <a:rPr lang="ru-RU" sz="3200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ӧддьӧн</a:t>
            </a:r>
            <a:r>
              <a:rPr lang="ru-RU" sz="3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гленитчис</a:t>
            </a:r>
            <a:r>
              <a:rPr lang="ru-RU" sz="3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200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быдӧс</a:t>
            </a:r>
            <a:r>
              <a:rPr lang="ru-RU" sz="3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вӧл</a:t>
            </a:r>
            <a:r>
              <a:rPr lang="en-US" sz="3200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sz="3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вежӧртана</a:t>
            </a:r>
            <a:endParaRPr lang="ru-RU" sz="32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B85A311A-F2FF-4A10-A51E-CD2F288859C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79707" y="3208073"/>
            <a:ext cx="3404160" cy="3404160"/>
          </a:xfrm>
          <a:prstGeom prst="rect">
            <a:avLst/>
          </a:prstGeom>
        </p:spPr>
      </p:pic>
      <p:sp>
        <p:nvSpPr>
          <p:cNvPr id="8" name="Овал 7">
            <a:extLst>
              <a:ext uri="{FF2B5EF4-FFF2-40B4-BE49-F238E27FC236}">
                <a16:creationId xmlns:a16="http://schemas.microsoft.com/office/drawing/2014/main" id="{132FB0AF-6AAF-4188-8213-87A93D3DCA5C}"/>
              </a:ext>
            </a:extLst>
          </p:cNvPr>
          <p:cNvSpPr/>
          <p:nvPr/>
        </p:nvSpPr>
        <p:spPr>
          <a:xfrm>
            <a:off x="8835308" y="4374907"/>
            <a:ext cx="312443" cy="42701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>
            <a:extLst>
              <a:ext uri="{FF2B5EF4-FFF2-40B4-BE49-F238E27FC236}">
                <a16:creationId xmlns:a16="http://schemas.microsoft.com/office/drawing/2014/main" id="{5E4718D4-64AB-4689-B8D6-1CF33E309DD6}"/>
              </a:ext>
            </a:extLst>
          </p:cNvPr>
          <p:cNvSpPr/>
          <p:nvPr/>
        </p:nvSpPr>
        <p:spPr>
          <a:xfrm>
            <a:off x="9475058" y="4450371"/>
            <a:ext cx="585218" cy="337625"/>
          </a:xfrm>
          <a:prstGeom prst="ellipse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>
            <a:extLst>
              <a:ext uri="{FF2B5EF4-FFF2-40B4-BE49-F238E27FC236}">
                <a16:creationId xmlns:a16="http://schemas.microsoft.com/office/drawing/2014/main" id="{40BD52D6-219E-4EAB-9161-2CD992235759}"/>
              </a:ext>
            </a:extLst>
          </p:cNvPr>
          <p:cNvSpPr/>
          <p:nvPr/>
        </p:nvSpPr>
        <p:spPr>
          <a:xfrm>
            <a:off x="10402447" y="4464293"/>
            <a:ext cx="429175" cy="337625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>
            <a:extLst>
              <a:ext uri="{FF2B5EF4-FFF2-40B4-BE49-F238E27FC236}">
                <a16:creationId xmlns:a16="http://schemas.microsoft.com/office/drawing/2014/main" id="{9E76319D-2B12-4137-81A3-2723A38DD5B0}"/>
              </a:ext>
            </a:extLst>
          </p:cNvPr>
          <p:cNvSpPr/>
          <p:nvPr/>
        </p:nvSpPr>
        <p:spPr>
          <a:xfrm>
            <a:off x="11070630" y="4318781"/>
            <a:ext cx="429175" cy="337625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BB9C124-A6EC-4B97-BFEB-4E0B3685A66C}"/>
              </a:ext>
            </a:extLst>
          </p:cNvPr>
          <p:cNvSpPr txBox="1"/>
          <p:nvPr/>
        </p:nvSpPr>
        <p:spPr>
          <a:xfrm>
            <a:off x="8313917" y="1497386"/>
            <a:ext cx="373574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Урок </a:t>
            </a:r>
            <a:r>
              <a:rPr lang="ru-RU" sz="3200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гленитчис</a:t>
            </a:r>
            <a:r>
              <a:rPr lang="ru-RU" sz="3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но </a:t>
            </a:r>
            <a:r>
              <a:rPr lang="ru-RU" sz="3200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мыйкӧ</a:t>
            </a:r>
            <a:r>
              <a:rPr lang="ru-RU" sz="3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вӧл</a:t>
            </a:r>
            <a:r>
              <a:rPr lang="en-US" sz="3200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ru-RU" sz="3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невежӧртана</a:t>
            </a:r>
            <a:endParaRPr lang="ru-RU" sz="32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94122188"/>
      </p:ext>
    </p:extLst>
  </p:cSld>
  <p:clrMapOvr>
    <a:masterClrMapping/>
  </p:clrMapOvr>
</p:sld>
</file>

<file path=ppt/theme/theme1.xml><?xml version="1.0" encoding="utf-8"?>
<a:theme xmlns:a="http://schemas.openxmlformats.org/drawingml/2006/main" name="Базис">
  <a:themeElements>
    <a:clrScheme name="Базис">
      <a:dk1>
        <a:srgbClr val="000000"/>
      </a:dk1>
      <a:lt1>
        <a:srgbClr val="FFFFFF"/>
      </a:lt1>
      <a:dk2>
        <a:srgbClr val="565349"/>
      </a:dk2>
      <a:lt2>
        <a:srgbClr val="DDDDDD"/>
      </a:lt2>
      <a:accent1>
        <a:srgbClr val="A6B727"/>
      </a:accent1>
      <a:accent2>
        <a:srgbClr val="DF5327"/>
      </a:accent2>
      <a:accent3>
        <a:srgbClr val="FE9E00"/>
      </a:accent3>
      <a:accent4>
        <a:srgbClr val="418AB3"/>
      </a:accent4>
      <a:accent5>
        <a:srgbClr val="D7D447"/>
      </a:accent5>
      <a:accent6>
        <a:srgbClr val="818183"/>
      </a:accent6>
      <a:hlink>
        <a:srgbClr val="F59E00"/>
      </a:hlink>
      <a:folHlink>
        <a:srgbClr val="B2B2B2"/>
      </a:folHlink>
    </a:clrScheme>
    <a:fontScheme name="Базис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Базис">
      <a:fillStyleLst>
        <a:solidFill>
          <a:schemeClr val="phClr"/>
        </a:solidFill>
        <a:solidFill>
          <a:schemeClr val="phClr">
            <a:tint val="55000"/>
            <a:satMod val="13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  <a:satMod val="105000"/>
              </a:schemeClr>
            </a:gs>
            <a:gs pos="100000">
              <a:schemeClr val="phClr"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27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95000"/>
            <a:satMod val="140000"/>
          </a:schemeClr>
        </a:solidFill>
        <a:solidFill>
          <a:schemeClr val="phClr">
            <a:tint val="90000"/>
            <a:shade val="85000"/>
            <a:satMod val="160000"/>
            <a:lumMod val="11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sis" id="{5665723A-49BA-4B57-8411-A56F8F207965}" vid="{90E45F77-AEFC-46EF-A7C1-5B338C297B0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Основа</Template>
  <TotalTime>954</TotalTime>
  <Words>146</Words>
  <Application>Microsoft Office PowerPoint</Application>
  <PresentationFormat>Широкоэкранный</PresentationFormat>
  <Paragraphs>74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5" baseType="lpstr">
      <vt:lpstr>Calibri</vt:lpstr>
      <vt:lpstr>Corbel</vt:lpstr>
      <vt:lpstr>Times New Roman</vt:lpstr>
      <vt:lpstr>Базис</vt:lpstr>
      <vt:lpstr>Презентация PowerPoint</vt:lpstr>
      <vt:lpstr>Презентация PowerPoint</vt:lpstr>
      <vt:lpstr>Презентация PowerPoint</vt:lpstr>
      <vt:lpstr>Презентация PowerPoint</vt:lpstr>
      <vt:lpstr>Локтiс Югъялӧ Шонтӧ Сылӧ Мыччисьӧ Котӧртӧны Виялӧ Сьылӧны Чеччӧ</vt:lpstr>
      <vt:lpstr>Презентация PowerPoint</vt:lpstr>
      <vt:lpstr>Ёма масӧ сёйӧм, мошшес сьӧрас - ройӧн</vt:lpstr>
      <vt:lpstr>Презентация PowerPoint</vt:lpstr>
      <vt:lpstr>Кытшӧм зонтик увтын тэ вӧлiн урок коста?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alena-taras-96@mail.ru</dc:creator>
  <cp:lastModifiedBy>alena-taras-96@mail.ru</cp:lastModifiedBy>
  <cp:revision>55</cp:revision>
  <dcterms:created xsi:type="dcterms:W3CDTF">2018-02-18T15:26:37Z</dcterms:created>
  <dcterms:modified xsi:type="dcterms:W3CDTF">2018-03-03T04:56:20Z</dcterms:modified>
</cp:coreProperties>
</file>