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03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664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89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38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6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50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77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885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478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5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F7208-1A9A-4820-8B76-71F3BA5B9D0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232C1-7A48-4F3D-A663-B87489642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544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281469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693"/>
            <a:ext cx="8974877" cy="6731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39652" y="2852936"/>
            <a:ext cx="626469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Franklin Gothic Medium" pitchFamily="34" charset="0"/>
              </a:rPr>
              <a:t>Индивидуализация предметно-развивающей  среды в младшей группе «Капелька»</a:t>
            </a:r>
          </a:p>
          <a:p>
            <a:pPr algn="ctr"/>
            <a:r>
              <a:rPr lang="ru-RU" sz="1600" dirty="0" smtClean="0">
                <a:solidFill>
                  <a:srgbClr val="7030A0"/>
                </a:solidFill>
                <a:latin typeface="Franklin Gothic Medium" pitchFamily="34" charset="0"/>
              </a:rPr>
              <a:t>Воспитатели: </a:t>
            </a:r>
            <a:r>
              <a:rPr lang="ru-RU" sz="1600" dirty="0" err="1" smtClean="0">
                <a:solidFill>
                  <a:srgbClr val="7030A0"/>
                </a:solidFill>
                <a:latin typeface="Franklin Gothic Medium" pitchFamily="34" charset="0"/>
              </a:rPr>
              <a:t>Филипова</a:t>
            </a:r>
            <a:r>
              <a:rPr lang="ru-RU" sz="1600" dirty="0" smtClean="0">
                <a:solidFill>
                  <a:srgbClr val="7030A0"/>
                </a:solidFill>
                <a:latin typeface="Franklin Gothic Medium" pitchFamily="34" charset="0"/>
              </a:rPr>
              <a:t> В.В.</a:t>
            </a:r>
          </a:p>
          <a:p>
            <a:pPr algn="ctr"/>
            <a:r>
              <a:rPr lang="ru-RU" sz="1600" dirty="0" err="1" smtClean="0">
                <a:solidFill>
                  <a:srgbClr val="7030A0"/>
                </a:solidFill>
                <a:latin typeface="Franklin Gothic Medium" pitchFamily="34" charset="0"/>
              </a:rPr>
              <a:t>Камзолова</a:t>
            </a:r>
            <a:r>
              <a:rPr lang="ru-RU" sz="1600" dirty="0" smtClean="0">
                <a:solidFill>
                  <a:srgbClr val="7030A0"/>
                </a:solidFill>
                <a:latin typeface="Franklin Gothic Medium" pitchFamily="34" charset="0"/>
              </a:rPr>
              <a:t> Т.О.</a:t>
            </a:r>
            <a:endParaRPr lang="ru-RU" sz="1600" dirty="0">
              <a:solidFill>
                <a:srgbClr val="7030A0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236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home\Desktop\2814697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4006"/>
            <a:ext cx="9183357" cy="68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83671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Наше творчество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3315" name="Picture 3" descr="C:\Users\home\Desktop\капелька\IMG_516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471" y="2708920"/>
            <a:ext cx="4475593" cy="334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ome\Desktop\IMG_518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412776"/>
            <a:ext cx="3284984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990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home\Desktop\2814697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28" y="0"/>
            <a:ext cx="9183357" cy="680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home\Desktop\IMG_519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857"/>
          <a:stretch/>
        </p:blipFill>
        <p:spPr bwMode="auto">
          <a:xfrm>
            <a:off x="368334" y="1758529"/>
            <a:ext cx="8524146" cy="440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908720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Информация для родителей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28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281469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ome\Desktop\IMG_518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7866" y="1772816"/>
            <a:ext cx="4653136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980728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Для эмоционального благополучия детей при расставании с родителями у нас есть волшебное облачко с надписью «Здравствуйте, я пришел!»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30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ome\Desktop\2814697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07" y="0"/>
            <a:ext cx="9099854" cy="715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home\Desktop\281469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09" y="0"/>
            <a:ext cx="9099854" cy="715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ome\Desktop\IMG_521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9619" y="1772816"/>
            <a:ext cx="4310744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7744" y="908720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Уголок настроения помогает малышам оценивать своё эмоциональное состояние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64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home\Desktop\2814697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3357" cy="68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98072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Для подвижных детей или тех, кто хочет побыть один в группе есть уголок уединения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7" name="Picture 3" descr="C:\Users\home\Desktop\IMG_52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421706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home\Desktop\IMG_52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421707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600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home\Desktop\2814697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70" y="0"/>
            <a:ext cx="91872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119675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Любимый уголок наших девочек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2" name="Picture 4" descr="C:\Users\home\Desktop\капелька\IMG_48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8993" y="4255512"/>
            <a:ext cx="2265919" cy="226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home\Desktop\Новая папка (2)\IMG_502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1811358"/>
            <a:ext cx="2985898" cy="218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home\Desktop\Новая папка (2)\IMG_502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8461" y="4269731"/>
            <a:ext cx="2622374" cy="223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home\Desktop\Новая папка (2)\IMG_499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1952" y="1752579"/>
            <a:ext cx="3087751" cy="230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home\Desktop\Новая папка (2)\IMG_500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401106"/>
            <a:ext cx="2643852" cy="197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014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home\Desktop\2814697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57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home\Desktop\Новая папка (2)\IMG_503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836712"/>
            <a:ext cx="2603898" cy="269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home\Desktop\Новая папка (2)\IMG_518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312249"/>
            <a:ext cx="2248336" cy="301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home\Desktop\Новая папка (2)\IMG_518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1338" y="3232821"/>
            <a:ext cx="2399815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C:\Users\home\Desktop\Новая папка (2)\IMG_503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352" y="856928"/>
            <a:ext cx="2540125" cy="254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C:\Users\home\Desktop\Новая папка (2)\IMG_518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656" y="3837019"/>
            <a:ext cx="2683818" cy="200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C:\Users\home\Desktop\Новая папка (2)\IMG_4996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833" y="404664"/>
            <a:ext cx="2012929" cy="269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946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808"/>
            <a:ext cx="9143999" cy="705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C:\Users\home\Desktop\Новая папка (2)\IMG_50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3861048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home\Desktop\Новая папка (2)\IMG_499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3969060" cy="396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119675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Детям нравится играть в больницу и парикмахерскую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9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2814697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4" y="-7679"/>
            <a:ext cx="9183357" cy="68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home\Desktop\Новая папка (2)\IMG_50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568064"/>
            <a:ext cx="3318704" cy="247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3688" y="62068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Для любознательных детей есть книжный уголок, где можно рассмотреть иллюстрации любимых сказок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267" name="Picture 3" descr="C:\Users\home\Desktop\капелька\IMG_49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542912"/>
            <a:ext cx="2780928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home\Desktop\Новая папка (2)\IMG_500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323840"/>
            <a:ext cx="2662744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home\Desktop\капелька\P108069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509120"/>
            <a:ext cx="2596073" cy="194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554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2814697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4006"/>
            <a:ext cx="9183357" cy="68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home\Desktop\Новая папка (2)\IMG_50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800741" cy="283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home\Desktop\капелька\IMG_503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1" y="3645024"/>
            <a:ext cx="3722397" cy="278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home\Desktop\капелька\IMG_507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2780928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home\Desktop\капелька\IMG_498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593304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6797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90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15</cp:revision>
  <dcterms:created xsi:type="dcterms:W3CDTF">2018-01-13T11:55:36Z</dcterms:created>
  <dcterms:modified xsi:type="dcterms:W3CDTF">2018-07-08T17:33:53Z</dcterms:modified>
</cp:coreProperties>
</file>