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2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« </a:t>
            </a:r>
            <a:r>
              <a:rPr lang="ru-RU" dirty="0" err="1" smtClean="0"/>
              <a:t>Квилинг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ym1582u.mskobr.ru/users_files/dou788/images/829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rintonic.ru/uploads/images/2016/04/04/img_5702b56de61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rintonic.ru/uploads/images/2016/04/04/img_5702b2af6f4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1455"/>
            <a:ext cx="9239273" cy="69294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rintonic.ru/uploads/images/2016/04/04/img_5702b7cca6b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5915" cy="6827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tyl.veryphoto.ru/img-q5y5x5n4g404141623z2q2z5i5i5f4i4a4q5r2r4r4/i147/1303/7c/046404343d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252" cy="6938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itd3.mycdn.me/image?id=844361849290&amp;t=20&amp;plc=WEB&amp;tkn=*AmJZ1kUf4biHvECLbDtZGd5uo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005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hobbytrade.ru/wp-content/uploads/2017/02/q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8448" y="642918"/>
            <a:ext cx="7017972" cy="21431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71435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Катушка или таблетка</a:t>
            </a:r>
            <a:endParaRPr lang="ru-RU" dirty="0"/>
          </a:p>
        </p:txBody>
      </p:sp>
      <p:pic>
        <p:nvPicPr>
          <p:cNvPr id="22532" name="Picture 4" descr="http://hobbytrade.ru/wp-content/uploads/2017/02/q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857628"/>
            <a:ext cx="7454394" cy="20002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421481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Глаз или листок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10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Презентация « Квилинг»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 Квилинг»</dc:title>
  <dc:creator>Павел</dc:creator>
  <cp:lastModifiedBy>Павел</cp:lastModifiedBy>
  <cp:revision>6</cp:revision>
  <dcterms:created xsi:type="dcterms:W3CDTF">2017-11-26T13:40:40Z</dcterms:created>
  <dcterms:modified xsi:type="dcterms:W3CDTF">2017-11-27T16:06:46Z</dcterms:modified>
</cp:coreProperties>
</file>