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9"/>
  </p:notesMasterIdLst>
  <p:sldIdLst>
    <p:sldId id="256" r:id="rId2"/>
    <p:sldId id="262" r:id="rId3"/>
    <p:sldId id="259" r:id="rId4"/>
    <p:sldId id="284" r:id="rId5"/>
    <p:sldId id="265" r:id="rId6"/>
    <p:sldId id="286" r:id="rId7"/>
    <p:sldId id="288" r:id="rId8"/>
  </p:sldIdLst>
  <p:sldSz cx="9144000" cy="5143500" type="screen16x9"/>
  <p:notesSz cx="6858000" cy="9144000"/>
  <p:embeddedFontLst>
    <p:embeddedFont>
      <p:font typeface="Playfair Display" charset="-52"/>
      <p:regular r:id="rId10"/>
      <p:bold r:id="rId11"/>
      <p:italic r:id="rId12"/>
      <p:boldItalic r:id="rId13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  <a:srgbClr val="FF66FF"/>
    <a:srgbClr val="F1C232"/>
    <a:srgbClr val="C27BA0"/>
    <a:srgbClr val="E066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DD096680-6D94-4C7D-84A8-86424F797362}">
  <a:tblStyle styleId="{DD096680-6D94-4C7D-84A8-86424F79736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603" autoAdjust="0"/>
  </p:normalViewPr>
  <p:slideViewPr>
    <p:cSldViewPr>
      <p:cViewPr varScale="1">
        <p:scale>
          <a:sx n="86" d="100"/>
          <a:sy n="86" d="100"/>
        </p:scale>
        <p:origin x="-822" y="-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hape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custGeom>
            <a:avLst/>
            <a:gdLst>
              <a:gd name="T0" fmla="*/ 0 w 120000"/>
              <a:gd name="T1" fmla="*/ 0 h 120000"/>
              <a:gd name="T2" fmla="*/ 6096000 w 120000"/>
              <a:gd name="T3" fmla="*/ 0 h 120000"/>
              <a:gd name="T4" fmla="*/ 6096000 w 120000"/>
              <a:gd name="T5" fmla="*/ 3429000 h 120000"/>
              <a:gd name="T6" fmla="*/ 0 w 120000"/>
              <a:gd name="T7" fmla="*/ 3429000 h 120000"/>
              <a:gd name="T8" fmla="*/ 0 60000 65536"/>
              <a:gd name="T9" fmla="*/ 0 60000 65536"/>
              <a:gd name="T10" fmla="*/ 0 60000 65536"/>
              <a:gd name="T11" fmla="*/ 0 60000 65536"/>
              <a:gd name="T12" fmla="*/ 0 w 120000"/>
              <a:gd name="T13" fmla="*/ 0 h 120000"/>
              <a:gd name="T14" fmla="*/ 120000 w 120000"/>
              <a:gd name="T15" fmla="*/ 120000 h 120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339" name="Shape 4"/>
          <p:cNvSpPr txBox="1"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7546879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L="457200" indent="-3175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charset="0"/>
      <a:defRPr sz="1400">
        <a:solidFill>
          <a:srgbClr val="000000"/>
        </a:solidFill>
        <a:latin typeface="Arial"/>
        <a:ea typeface="Arial"/>
        <a:cs typeface="Arial"/>
        <a:sym typeface="Arial" charset="0"/>
      </a:defRPr>
    </a:lvl1pPr>
    <a:lvl2pPr marL="742950" lvl="1" indent="-28575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charset="0"/>
      <a:defRPr sz="1400">
        <a:solidFill>
          <a:srgbClr val="000000"/>
        </a:solidFill>
        <a:latin typeface="Arial"/>
        <a:ea typeface="Arial"/>
        <a:cs typeface="Arial"/>
        <a:sym typeface="Arial" charset="0"/>
      </a:defRPr>
    </a:lvl2pPr>
    <a:lvl3pPr marL="1143000" lvl="2" indent="-2286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charset="0"/>
      <a:defRPr sz="1400">
        <a:solidFill>
          <a:srgbClr val="000000"/>
        </a:solidFill>
        <a:latin typeface="Arial"/>
        <a:ea typeface="Arial"/>
        <a:cs typeface="Arial"/>
        <a:sym typeface="Arial" charset="0"/>
      </a:defRPr>
    </a:lvl3pPr>
    <a:lvl4pPr marL="1600200" lvl="3" indent="-2286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charset="0"/>
      <a:defRPr sz="1400">
        <a:solidFill>
          <a:srgbClr val="000000"/>
        </a:solidFill>
        <a:latin typeface="Arial"/>
        <a:ea typeface="Arial"/>
        <a:cs typeface="Arial"/>
        <a:sym typeface="Arial" charset="0"/>
      </a:defRPr>
    </a:lvl4pPr>
    <a:lvl5pPr marL="2057400" lvl="4" indent="-2286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charset="0"/>
      <a:defRPr sz="1400">
        <a:solidFill>
          <a:srgbClr val="000000"/>
        </a:solidFill>
        <a:latin typeface="Arial"/>
        <a:ea typeface="Arial"/>
        <a:cs typeface="Arial"/>
        <a:sym typeface="Arial" charset="0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ln>
            <a:headEnd/>
            <a:tailEnd/>
          </a:ln>
        </p:spPr>
      </p:sp>
      <p:sp>
        <p:nvSpPr>
          <p:cNvPr id="16386" name="Shape 115"/>
          <p:cNvSpPr txBox="1"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0" indent="0" eaLnBrk="1" hangingPunct="1">
              <a:buSzPts val="1400"/>
            </a:pPr>
            <a:endParaRPr lang="ru-RU" sz="11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ln>
            <a:headEnd/>
            <a:tailEnd/>
          </a:ln>
        </p:spPr>
      </p:sp>
      <p:sp>
        <p:nvSpPr>
          <p:cNvPr id="28674" name="Shape 151"/>
          <p:cNvSpPr txBox="1"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0" indent="0" eaLnBrk="1" hangingPunct="1">
              <a:buSzPts val="14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ln>
            <a:headEnd/>
            <a:tailEnd/>
          </a:ln>
        </p:spPr>
      </p:sp>
      <p:sp>
        <p:nvSpPr>
          <p:cNvPr id="30722" name="Shape 134"/>
          <p:cNvSpPr txBox="1"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0" indent="0" eaLnBrk="1" hangingPunct="1">
              <a:buSzPts val="14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hape 164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ln>
            <a:headEnd/>
            <a:tailEnd/>
          </a:ln>
        </p:spPr>
      </p:sp>
      <p:sp>
        <p:nvSpPr>
          <p:cNvPr id="32770" name="Shape 165"/>
          <p:cNvSpPr txBox="1"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0" indent="0" eaLnBrk="1" hangingPunct="1">
              <a:buSzPts val="14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ln>
            <a:headEnd/>
            <a:tailEnd/>
          </a:ln>
        </p:spPr>
      </p:sp>
      <p:sp>
        <p:nvSpPr>
          <p:cNvPr id="34818" name="Shape 173"/>
          <p:cNvSpPr txBox="1"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0" indent="0" eaLnBrk="1" hangingPunct="1">
              <a:buSzPts val="14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hape 172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ln>
            <a:headEnd/>
            <a:tailEnd/>
          </a:ln>
        </p:spPr>
      </p:sp>
      <p:sp>
        <p:nvSpPr>
          <p:cNvPr id="36866" name="Shape 173"/>
          <p:cNvSpPr txBox="1"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0" indent="0" eaLnBrk="1" hangingPunct="1">
              <a:buSzPts val="14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hape 164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ln>
            <a:headEnd/>
            <a:tailEnd/>
          </a:ln>
        </p:spPr>
      </p:sp>
      <p:sp>
        <p:nvSpPr>
          <p:cNvPr id="38914" name="Shape 165"/>
          <p:cNvSpPr txBox="1"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0" indent="0" eaLnBrk="1" hangingPunct="1">
              <a:buSzPts val="14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hape 12" descr="4.png"/>
          <p:cNvPicPr preferRelativeResize="0">
            <a:picLocks noChangeAspect="1" noChangeArrowheads="1"/>
          </p:cNvPicPr>
          <p:nvPr/>
        </p:nvPicPr>
        <p:blipFill>
          <a:blip r:embed="rId2"/>
          <a:srcRect t="26810"/>
          <a:stretch>
            <a:fillRect/>
          </a:stretch>
        </p:blipFill>
        <p:spPr bwMode="auto">
          <a:xfrm>
            <a:off x="4448177" y="-9525"/>
            <a:ext cx="4695825" cy="266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Shape 13"/>
          <p:cNvGrpSpPr>
            <a:grpSpLocks/>
          </p:cNvGrpSpPr>
          <p:nvPr/>
        </p:nvGrpSpPr>
        <p:grpSpPr bwMode="auto">
          <a:xfrm>
            <a:off x="1614621" y="1067293"/>
            <a:ext cx="5867400" cy="2952750"/>
            <a:chOff x="615225" y="581250"/>
            <a:chExt cx="7913400" cy="3981000"/>
          </a:xfrm>
        </p:grpSpPr>
        <p:sp>
          <p:nvSpPr>
            <p:cNvPr id="8" name="Shape 14"/>
            <p:cNvSpPr>
              <a:spLocks noChangeArrowheads="1"/>
            </p:cNvSpPr>
            <p:nvPr/>
          </p:nvSpPr>
          <p:spPr bwMode="auto">
            <a:xfrm>
              <a:off x="615225" y="581250"/>
              <a:ext cx="7913400" cy="3981000"/>
            </a:xfrm>
            <a:prstGeom prst="rect">
              <a:avLst/>
            </a:prstGeom>
            <a:solidFill>
              <a:srgbClr val="FFFFFF">
                <a:alpha val="92548"/>
              </a:srgbClr>
            </a:solidFill>
            <a:ln w="9525">
              <a:solidFill>
                <a:srgbClr val="231F1C"/>
              </a:solidFill>
              <a:round/>
              <a:headEnd type="none" w="sm" len="sm"/>
              <a:tailEnd type="none" w="sm" len="sm"/>
            </a:ln>
          </p:spPr>
          <p:txBody>
            <a:bodyPr lIns="91425" tIns="91425" rIns="91425" bIns="91425" anchor="ctr"/>
            <a:lstStyle/>
            <a:p>
              <a:pPr>
                <a:buClr>
                  <a:srgbClr val="000000"/>
                </a:buClr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9" name="Shape 15"/>
            <p:cNvSpPr>
              <a:spLocks noChangeArrowheads="1"/>
            </p:cNvSpPr>
            <p:nvPr/>
          </p:nvSpPr>
          <p:spPr bwMode="auto">
            <a:xfrm>
              <a:off x="705150" y="666863"/>
              <a:ext cx="7733550" cy="3809774"/>
            </a:xfrm>
            <a:prstGeom prst="rect">
              <a:avLst/>
            </a:prstGeom>
            <a:noFill/>
            <a:ln w="9525">
              <a:solidFill>
                <a:srgbClr val="231F1C"/>
              </a:solidFill>
              <a:round/>
              <a:headEnd type="none" w="sm" len="sm"/>
              <a:tailEnd type="none" w="sm" len="sm"/>
            </a:ln>
          </p:spPr>
          <p:txBody>
            <a:bodyPr lIns="91425" tIns="91425" rIns="91425" bIns="91425" anchor="ctr"/>
            <a:lstStyle/>
            <a:p>
              <a:pPr>
                <a:buClr>
                  <a:srgbClr val="000000"/>
                </a:buClr>
                <a:buFont typeface="Arial" charset="0"/>
                <a:buNone/>
                <a:defRPr/>
              </a:pPr>
              <a:endParaRPr lang="ru-RU"/>
            </a:p>
          </p:txBody>
        </p:sp>
      </p:grpSp>
      <p:pic>
        <p:nvPicPr>
          <p:cNvPr id="10" name="Shape 17" descr="1.png"/>
          <p:cNvPicPr preferRelativeResize="0">
            <a:picLocks noChangeAspect="1" noChangeArrowheads="1"/>
          </p:cNvPicPr>
          <p:nvPr/>
        </p:nvPicPr>
        <p:blipFill>
          <a:blip r:embed="rId3"/>
          <a:srcRect l="34262" b="14813"/>
          <a:stretch>
            <a:fillRect/>
          </a:stretch>
        </p:blipFill>
        <p:spPr bwMode="auto">
          <a:xfrm>
            <a:off x="2" y="1209676"/>
            <a:ext cx="2536825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1962150" y="1171525"/>
            <a:ext cx="5219700" cy="2800500"/>
          </a:xfrm>
          <a:prstGeom prst="rect">
            <a:avLst/>
          </a:prstGeom>
        </p:spPr>
        <p:txBody>
          <a:bodyPr spcFirstLastPara="1" anchor="ctr"/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4788024" y="483572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400" kern="1200" dirty="0" smtClean="0">
                <a:solidFill>
                  <a:srgbClr val="000000"/>
                </a:solidFill>
                <a:effectLst/>
                <a:latin typeface="Arial" charset="0"/>
                <a:ea typeface="+mn-ea"/>
                <a:cs typeface="Arial" charset="0"/>
                <a:sym typeface="Arial" charset="0"/>
              </a:rPr>
              <a:t>©</a:t>
            </a:r>
            <a:r>
              <a:rPr lang="ru-RU" dirty="0" smtClean="0"/>
              <a:t>Тарасенко С.Н.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Shape 22"/>
          <p:cNvGrpSpPr>
            <a:grpSpLocks/>
          </p:cNvGrpSpPr>
          <p:nvPr/>
        </p:nvGrpSpPr>
        <p:grpSpPr bwMode="auto">
          <a:xfrm>
            <a:off x="1638300" y="1095375"/>
            <a:ext cx="5867400" cy="2952750"/>
            <a:chOff x="615225" y="581250"/>
            <a:chExt cx="7913400" cy="3981000"/>
          </a:xfrm>
        </p:grpSpPr>
        <p:sp>
          <p:nvSpPr>
            <p:cNvPr id="7" name="Shape 23"/>
            <p:cNvSpPr>
              <a:spLocks noChangeArrowheads="1"/>
            </p:cNvSpPr>
            <p:nvPr/>
          </p:nvSpPr>
          <p:spPr bwMode="auto">
            <a:xfrm>
              <a:off x="615225" y="581250"/>
              <a:ext cx="7913400" cy="3981000"/>
            </a:xfrm>
            <a:prstGeom prst="rect">
              <a:avLst/>
            </a:prstGeom>
            <a:solidFill>
              <a:srgbClr val="FFFFFF">
                <a:alpha val="92548"/>
              </a:srgbClr>
            </a:solidFill>
            <a:ln w="9525">
              <a:solidFill>
                <a:srgbClr val="231F1C"/>
              </a:solidFill>
              <a:round/>
              <a:headEnd type="none" w="sm" len="sm"/>
              <a:tailEnd type="none" w="sm" len="sm"/>
            </a:ln>
          </p:spPr>
          <p:txBody>
            <a:bodyPr lIns="91425" tIns="91425" rIns="91425" bIns="91425" anchor="ctr"/>
            <a:lstStyle/>
            <a:p>
              <a:pPr>
                <a:buClr>
                  <a:srgbClr val="000000"/>
                </a:buClr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8" name="Shape 24"/>
            <p:cNvSpPr>
              <a:spLocks noChangeArrowheads="1"/>
            </p:cNvSpPr>
            <p:nvPr/>
          </p:nvSpPr>
          <p:spPr bwMode="auto">
            <a:xfrm>
              <a:off x="705150" y="666863"/>
              <a:ext cx="7733550" cy="3809774"/>
            </a:xfrm>
            <a:prstGeom prst="rect">
              <a:avLst/>
            </a:prstGeom>
            <a:noFill/>
            <a:ln w="9525">
              <a:solidFill>
                <a:srgbClr val="231F1C"/>
              </a:solidFill>
              <a:round/>
              <a:headEnd type="none" w="sm" len="sm"/>
              <a:tailEnd type="none" w="sm" len="sm"/>
            </a:ln>
          </p:spPr>
          <p:txBody>
            <a:bodyPr lIns="91425" tIns="91425" rIns="91425" bIns="91425" anchor="ctr"/>
            <a:lstStyle/>
            <a:p>
              <a:pPr>
                <a:buClr>
                  <a:srgbClr val="000000"/>
                </a:buClr>
                <a:buFont typeface="Arial" charset="0"/>
                <a:buNone/>
                <a:defRPr/>
              </a:pPr>
              <a:endParaRPr lang="ru-RU"/>
            </a:p>
          </p:txBody>
        </p:sp>
      </p:grpSp>
      <p:pic>
        <p:nvPicPr>
          <p:cNvPr id="9" name="Shape 27" descr="3.png"/>
          <p:cNvPicPr preferRelativeResize="0">
            <a:picLocks noChangeAspect="1" noChangeArrowheads="1"/>
          </p:cNvPicPr>
          <p:nvPr/>
        </p:nvPicPr>
        <p:blipFill>
          <a:blip r:embed="rId2"/>
          <a:srcRect r="17197" b="18533"/>
          <a:stretch>
            <a:fillRect/>
          </a:stretch>
        </p:blipFill>
        <p:spPr bwMode="auto">
          <a:xfrm>
            <a:off x="6162677" y="2128839"/>
            <a:ext cx="2981325" cy="301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Shape 28" descr="7.png"/>
          <p:cNvPicPr preferRelativeResize="0">
            <a:picLocks noChangeAspect="1" noChangeArrowheads="1"/>
          </p:cNvPicPr>
          <p:nvPr/>
        </p:nvPicPr>
        <p:blipFill>
          <a:blip r:embed="rId3"/>
          <a:srcRect l="18375" t="49258"/>
          <a:stretch>
            <a:fillRect/>
          </a:stretch>
        </p:blipFill>
        <p:spPr bwMode="auto">
          <a:xfrm>
            <a:off x="-9525" y="-9524"/>
            <a:ext cx="3343275" cy="211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Shape 25"/>
          <p:cNvSpPr txBox="1">
            <a:spLocks noGrp="1"/>
          </p:cNvSpPr>
          <p:nvPr>
            <p:ph type="ctrTitle"/>
          </p:nvPr>
        </p:nvSpPr>
        <p:spPr>
          <a:xfrm>
            <a:off x="1924050" y="1659550"/>
            <a:ext cx="5295900" cy="1159800"/>
          </a:xfrm>
          <a:prstGeom prst="rect">
            <a:avLst/>
          </a:prstGeom>
        </p:spPr>
        <p:txBody>
          <a:bodyPr spcFirstLastPara="1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685800" y="2916253"/>
            <a:ext cx="7772400" cy="784800"/>
          </a:xfrm>
          <a:prstGeom prst="rect">
            <a:avLst/>
          </a:prstGeom>
        </p:spPr>
        <p:txBody>
          <a:bodyPr spcFirstLastPara="1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i="1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 i="1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 i="1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 i="1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 i="1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 i="1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 i="1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 i="1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 i="1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" name="TextBox 10"/>
          <p:cNvSpPr txBox="1"/>
          <p:nvPr userDrawn="1"/>
        </p:nvSpPr>
        <p:spPr>
          <a:xfrm>
            <a:off x="4788024" y="483572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400" kern="1200" dirty="0" smtClean="0">
                <a:solidFill>
                  <a:srgbClr val="000000"/>
                </a:solidFill>
                <a:effectLst/>
                <a:latin typeface="Arial" charset="0"/>
                <a:ea typeface="+mn-ea"/>
                <a:cs typeface="Arial" charset="0"/>
                <a:sym typeface="Arial" charset="0"/>
              </a:rPr>
              <a:t>©</a:t>
            </a:r>
            <a:r>
              <a:rPr lang="ru-RU" dirty="0" smtClean="0"/>
              <a:t>Тарасенко С.Н.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hape 42"/>
          <p:cNvGrpSpPr>
            <a:grpSpLocks/>
          </p:cNvGrpSpPr>
          <p:nvPr/>
        </p:nvGrpSpPr>
        <p:grpSpPr bwMode="auto">
          <a:xfrm>
            <a:off x="615950" y="581025"/>
            <a:ext cx="7912100" cy="3981450"/>
            <a:chOff x="615225" y="581250"/>
            <a:chExt cx="7913400" cy="3981000"/>
          </a:xfrm>
        </p:grpSpPr>
        <p:sp>
          <p:nvSpPr>
            <p:cNvPr id="6" name="Shape 43"/>
            <p:cNvSpPr>
              <a:spLocks noChangeArrowheads="1"/>
            </p:cNvSpPr>
            <p:nvPr/>
          </p:nvSpPr>
          <p:spPr bwMode="auto">
            <a:xfrm>
              <a:off x="615225" y="581250"/>
              <a:ext cx="7913400" cy="3981000"/>
            </a:xfrm>
            <a:prstGeom prst="rect">
              <a:avLst/>
            </a:prstGeom>
            <a:solidFill>
              <a:srgbClr val="FFFFFF">
                <a:alpha val="92548"/>
              </a:srgbClr>
            </a:solidFill>
            <a:ln w="9525">
              <a:solidFill>
                <a:srgbClr val="231F1C"/>
              </a:solidFill>
              <a:round/>
              <a:headEnd type="none" w="sm" len="sm"/>
              <a:tailEnd type="none" w="sm" len="sm"/>
            </a:ln>
          </p:spPr>
          <p:txBody>
            <a:bodyPr lIns="91425" tIns="91425" rIns="91425" bIns="91425" anchor="ctr"/>
            <a:lstStyle/>
            <a:p>
              <a:pPr>
                <a:buClr>
                  <a:srgbClr val="000000"/>
                </a:buClr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7" name="Shape 44"/>
            <p:cNvSpPr>
              <a:spLocks noChangeArrowheads="1"/>
            </p:cNvSpPr>
            <p:nvPr/>
          </p:nvSpPr>
          <p:spPr bwMode="auto">
            <a:xfrm>
              <a:off x="704140" y="666965"/>
              <a:ext cx="7733984" cy="3809569"/>
            </a:xfrm>
            <a:prstGeom prst="rect">
              <a:avLst/>
            </a:prstGeom>
            <a:noFill/>
            <a:ln w="9525">
              <a:solidFill>
                <a:srgbClr val="231F1C"/>
              </a:solidFill>
              <a:round/>
              <a:headEnd type="none" w="sm" len="sm"/>
              <a:tailEnd type="none" w="sm" len="sm"/>
            </a:ln>
          </p:spPr>
          <p:txBody>
            <a:bodyPr lIns="91425" tIns="91425" rIns="91425" bIns="91425" anchor="ctr"/>
            <a:lstStyle/>
            <a:p>
              <a:pPr>
                <a:buClr>
                  <a:srgbClr val="000000"/>
                </a:buClr>
                <a:buFont typeface="Arial" charset="0"/>
                <a:buNone/>
                <a:defRPr/>
              </a:pPr>
              <a:endParaRPr lang="ru-RU"/>
            </a:p>
          </p:txBody>
        </p:sp>
      </p:grpSp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1251600" y="1044175"/>
            <a:ext cx="6640800" cy="954000"/>
          </a:xfrm>
          <a:prstGeom prst="rect">
            <a:avLst/>
          </a:prstGeom>
        </p:spPr>
        <p:txBody>
          <a:bodyPr spcFirstLastPara="1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1251600" y="2122450"/>
            <a:ext cx="6640800" cy="2327400"/>
          </a:xfrm>
          <a:prstGeom prst="rect">
            <a:avLst/>
          </a:prstGeom>
        </p:spPr>
        <p:txBody>
          <a:bodyPr spcFirstLastPara="1"/>
          <a:lstStyle>
            <a:lvl1pPr marL="457200" lvl="0" indent="-317500">
              <a:spcBef>
                <a:spcPts val="600"/>
              </a:spcBef>
              <a:spcAft>
                <a:spcPts val="0"/>
              </a:spcAft>
              <a:buSzPts val="1400"/>
              <a:buChar char="◉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◎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0" name="TextBox 9"/>
          <p:cNvSpPr txBox="1"/>
          <p:nvPr userDrawn="1"/>
        </p:nvSpPr>
        <p:spPr>
          <a:xfrm>
            <a:off x="4788024" y="483572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400" kern="1200" dirty="0" smtClean="0">
                <a:solidFill>
                  <a:srgbClr val="000000"/>
                </a:solidFill>
                <a:effectLst/>
                <a:latin typeface="Arial" charset="0"/>
                <a:ea typeface="+mn-ea"/>
                <a:cs typeface="Arial" charset="0"/>
                <a:sym typeface="Arial" charset="0"/>
              </a:rPr>
              <a:t>©</a:t>
            </a:r>
            <a:r>
              <a:rPr lang="ru-RU" dirty="0" smtClean="0"/>
              <a:t>Тарасенко С.Н.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hape 60" descr="11.png"/>
          <p:cNvPicPr preferRelativeResize="0">
            <a:picLocks noChangeAspect="1" noChangeArrowheads="1"/>
          </p:cNvPicPr>
          <p:nvPr/>
        </p:nvPicPr>
        <p:blipFill>
          <a:blip r:embed="rId2"/>
          <a:srcRect l="45000" b="3157"/>
          <a:stretch>
            <a:fillRect/>
          </a:stretch>
        </p:blipFill>
        <p:spPr bwMode="auto">
          <a:xfrm>
            <a:off x="-11112" y="1333501"/>
            <a:ext cx="1181101" cy="382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Shape 62"/>
          <p:cNvGrpSpPr>
            <a:grpSpLocks/>
          </p:cNvGrpSpPr>
          <p:nvPr/>
        </p:nvGrpSpPr>
        <p:grpSpPr bwMode="auto">
          <a:xfrm>
            <a:off x="615950" y="581025"/>
            <a:ext cx="7912100" cy="3981450"/>
            <a:chOff x="615225" y="581250"/>
            <a:chExt cx="7913400" cy="3981000"/>
          </a:xfrm>
        </p:grpSpPr>
        <p:sp>
          <p:nvSpPr>
            <p:cNvPr id="9" name="Shape 63"/>
            <p:cNvSpPr>
              <a:spLocks noChangeArrowheads="1"/>
            </p:cNvSpPr>
            <p:nvPr/>
          </p:nvSpPr>
          <p:spPr bwMode="auto">
            <a:xfrm>
              <a:off x="615225" y="581250"/>
              <a:ext cx="7913400" cy="3981000"/>
            </a:xfrm>
            <a:prstGeom prst="rect">
              <a:avLst/>
            </a:prstGeom>
            <a:solidFill>
              <a:srgbClr val="FFFFFF">
                <a:alpha val="92548"/>
              </a:srgbClr>
            </a:solidFill>
            <a:ln w="9525">
              <a:solidFill>
                <a:srgbClr val="231F1C"/>
              </a:solidFill>
              <a:round/>
              <a:headEnd type="none" w="sm" len="sm"/>
              <a:tailEnd type="none" w="sm" len="sm"/>
            </a:ln>
          </p:spPr>
          <p:txBody>
            <a:bodyPr lIns="91425" tIns="91425" rIns="91425" bIns="91425" anchor="ctr"/>
            <a:lstStyle/>
            <a:p>
              <a:pPr>
                <a:buClr>
                  <a:srgbClr val="000000"/>
                </a:buClr>
                <a:buFont typeface="Arial" charset="0"/>
                <a:buNone/>
                <a:defRPr/>
              </a:pPr>
              <a:endParaRPr lang="ru-RU"/>
            </a:p>
          </p:txBody>
        </p:sp>
        <p:sp>
          <p:nvSpPr>
            <p:cNvPr id="10" name="Shape 64"/>
            <p:cNvSpPr>
              <a:spLocks noChangeArrowheads="1"/>
            </p:cNvSpPr>
            <p:nvPr/>
          </p:nvSpPr>
          <p:spPr bwMode="auto">
            <a:xfrm>
              <a:off x="704140" y="666965"/>
              <a:ext cx="7733984" cy="3809569"/>
            </a:xfrm>
            <a:prstGeom prst="rect">
              <a:avLst/>
            </a:prstGeom>
            <a:noFill/>
            <a:ln w="9525">
              <a:solidFill>
                <a:srgbClr val="231F1C"/>
              </a:solidFill>
              <a:round/>
              <a:headEnd type="none" w="sm" len="sm"/>
              <a:tailEnd type="none" w="sm" len="sm"/>
            </a:ln>
          </p:spPr>
          <p:txBody>
            <a:bodyPr lIns="91425" tIns="91425" rIns="91425" bIns="91425" anchor="ctr"/>
            <a:lstStyle/>
            <a:p>
              <a:pPr>
                <a:buClr>
                  <a:srgbClr val="000000"/>
                </a:buClr>
                <a:buFont typeface="Arial" charset="0"/>
                <a:buNone/>
                <a:defRPr/>
              </a:pPr>
              <a:endParaRPr lang="ru-RU"/>
            </a:p>
          </p:txBody>
        </p:sp>
      </p:grpSp>
      <p:pic>
        <p:nvPicPr>
          <p:cNvPr id="11" name="Shape 69" descr="1.png"/>
          <p:cNvPicPr preferRelativeResize="0">
            <a:picLocks noChangeAspect="1" noChangeArrowheads="1"/>
          </p:cNvPicPr>
          <p:nvPr/>
        </p:nvPicPr>
        <p:blipFill>
          <a:blip r:embed="rId3"/>
          <a:srcRect l="-8865" t="39793" r="42702" b="-13091"/>
          <a:stretch>
            <a:fillRect/>
          </a:stretch>
        </p:blipFill>
        <p:spPr bwMode="auto">
          <a:xfrm>
            <a:off x="6858000" y="-4762"/>
            <a:ext cx="2305050" cy="213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1251600" y="1044175"/>
            <a:ext cx="6640800" cy="954000"/>
          </a:xfrm>
          <a:prstGeom prst="rect">
            <a:avLst/>
          </a:prstGeom>
        </p:spPr>
        <p:txBody>
          <a:bodyPr spcFirstLastPara="1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1176100" y="2127925"/>
            <a:ext cx="2168400" cy="2334600"/>
          </a:xfrm>
          <a:prstGeom prst="rect">
            <a:avLst/>
          </a:prstGeom>
        </p:spPr>
        <p:txBody>
          <a:bodyPr spcFirstLastPara="1"/>
          <a:lstStyle>
            <a:lvl1pPr marL="457200" lvl="0" indent="-304800" rtl="0">
              <a:spcBef>
                <a:spcPts val="600"/>
              </a:spcBef>
              <a:spcAft>
                <a:spcPts val="0"/>
              </a:spcAft>
              <a:buSzPts val="1200"/>
              <a:buChar char="◉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◎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2"/>
          </p:nvPr>
        </p:nvSpPr>
        <p:spPr>
          <a:xfrm>
            <a:off x="3455677" y="2127925"/>
            <a:ext cx="2168400" cy="2334600"/>
          </a:xfrm>
          <a:prstGeom prst="rect">
            <a:avLst/>
          </a:prstGeom>
        </p:spPr>
        <p:txBody>
          <a:bodyPr spcFirstLastPara="1"/>
          <a:lstStyle>
            <a:lvl1pPr marL="457200" lvl="0" indent="-304800" rtl="0">
              <a:spcBef>
                <a:spcPts val="600"/>
              </a:spcBef>
              <a:spcAft>
                <a:spcPts val="0"/>
              </a:spcAft>
              <a:buSzPts val="1200"/>
              <a:buChar char="◉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◎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3"/>
          </p:nvPr>
        </p:nvSpPr>
        <p:spPr>
          <a:xfrm>
            <a:off x="5735254" y="2127925"/>
            <a:ext cx="2168400" cy="2334600"/>
          </a:xfrm>
          <a:prstGeom prst="rect">
            <a:avLst/>
          </a:prstGeom>
        </p:spPr>
        <p:txBody>
          <a:bodyPr spcFirstLastPara="1"/>
          <a:lstStyle>
            <a:lvl1pPr marL="457200" lvl="0" indent="-304800" rtl="0">
              <a:spcBef>
                <a:spcPts val="600"/>
              </a:spcBef>
              <a:spcAft>
                <a:spcPts val="0"/>
              </a:spcAft>
              <a:buSzPts val="1200"/>
              <a:buChar char="◉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◎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2" name="TextBox 11"/>
          <p:cNvSpPr txBox="1"/>
          <p:nvPr userDrawn="1"/>
        </p:nvSpPr>
        <p:spPr>
          <a:xfrm>
            <a:off x="4788024" y="483572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400" kern="1200" dirty="0" smtClean="0">
                <a:solidFill>
                  <a:srgbClr val="000000"/>
                </a:solidFill>
                <a:effectLst/>
                <a:latin typeface="Arial" charset="0"/>
                <a:ea typeface="+mn-ea"/>
                <a:cs typeface="Arial" charset="0"/>
                <a:sym typeface="Arial" charset="0"/>
              </a:rPr>
              <a:t>©</a:t>
            </a:r>
            <a:r>
              <a:rPr lang="ru-RU" dirty="0" smtClean="0"/>
              <a:t>Тарасенко С.Н.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Just plants small">
  <p:cSld name="BLANK_1_1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hape 106" descr="4.png"/>
          <p:cNvPicPr preferRelativeResize="0">
            <a:picLocks noChangeAspect="1" noChangeArrowheads="1"/>
          </p:cNvPicPr>
          <p:nvPr/>
        </p:nvPicPr>
        <p:blipFill>
          <a:blip r:embed="rId2"/>
          <a:srcRect t="26810"/>
          <a:stretch>
            <a:fillRect/>
          </a:stretch>
        </p:blipFill>
        <p:spPr bwMode="auto">
          <a:xfrm>
            <a:off x="6805615" y="-9524"/>
            <a:ext cx="2338387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Shape 107" descr="1.png"/>
          <p:cNvPicPr preferRelativeResize="0">
            <a:picLocks noChangeAspect="1" noChangeArrowheads="1"/>
          </p:cNvPicPr>
          <p:nvPr/>
        </p:nvPicPr>
        <p:blipFill>
          <a:blip r:embed="rId3"/>
          <a:srcRect l="34262" b="14813"/>
          <a:stretch>
            <a:fillRect/>
          </a:stretch>
        </p:blipFill>
        <p:spPr bwMode="auto">
          <a:xfrm>
            <a:off x="2" y="2962276"/>
            <a:ext cx="1406525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 userDrawn="1"/>
        </p:nvSpPr>
        <p:spPr>
          <a:xfrm>
            <a:off x="4788024" y="483572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400" kern="1200" dirty="0" smtClean="0">
                <a:solidFill>
                  <a:srgbClr val="000000"/>
                </a:solidFill>
                <a:effectLst/>
                <a:latin typeface="Arial" charset="0"/>
                <a:ea typeface="+mn-ea"/>
                <a:cs typeface="Arial" charset="0"/>
                <a:sym typeface="Arial" charset="0"/>
              </a:rPr>
              <a:t>©</a:t>
            </a:r>
            <a:r>
              <a:rPr lang="ru-RU" dirty="0" smtClean="0"/>
              <a:t>Тарасенко С.Н.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rgbClr val="FBFA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hape 6"/>
          <p:cNvSpPr txBox="1">
            <a:spLocks noGrp="1"/>
          </p:cNvSpPr>
          <p:nvPr>
            <p:ph type="title"/>
          </p:nvPr>
        </p:nvSpPr>
        <p:spPr bwMode="auto">
          <a:xfrm>
            <a:off x="1250950" y="1044576"/>
            <a:ext cx="66421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  <p:sp>
        <p:nvSpPr>
          <p:cNvPr id="1027" name="Shape 7"/>
          <p:cNvSpPr txBox="1">
            <a:spLocks noGrp="1"/>
          </p:cNvSpPr>
          <p:nvPr>
            <p:ph type="body" idx="1"/>
          </p:nvPr>
        </p:nvSpPr>
        <p:spPr bwMode="auto">
          <a:xfrm>
            <a:off x="1250950" y="2122489"/>
            <a:ext cx="6642100" cy="232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6" r:id="rId4"/>
    <p:sldLayoutId id="2147483679" r:id="rId5"/>
  </p:sldLayoutIdLst>
  <p:transition>
    <p:fade thruBlk="1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lvl="1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lvl="2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3pPr>
      <a:lvl4pPr lvl="3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4pPr>
      <a:lvl5pPr lvl="4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L="342900" indent="-342900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marL="742950" lvl="1" indent="-285750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marL="1143000" lvl="2" indent="-228600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3pPr>
      <a:lvl4pPr marL="1600200" lvl="3" indent="-228600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4pPr>
      <a:lvl5pPr marL="2057400" lvl="4" indent="-228600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source=images&amp;cd=&amp;cad=rja&amp;uact=8&amp;ved=2ahUKEwjEpKPF0oDbAhUmIpoKHWHvA2MQjRx6BAgBEAU&amp;url=https://ru.fotolia.com/tag/%22%D1%80%D0%BE%D0%B6%D0%BE%D0%BA%20%D0%BC%D0%BE%D1%80%D0%BE%D0%B6%D0%B5%D0%BD%D0%BE%D0%B3%D0%BE%22&amp;psig=AOvVaw1A1auh2l1zTSPp8Np8lJ0w&amp;ust=1526230685720650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hape 117"/>
          <p:cNvSpPr txBox="1">
            <a:spLocks noGrp="1"/>
          </p:cNvSpPr>
          <p:nvPr>
            <p:ph type="ctrTitle"/>
          </p:nvPr>
        </p:nvSpPr>
        <p:spPr>
          <a:xfrm>
            <a:off x="1962150" y="1171575"/>
            <a:ext cx="5219700" cy="280035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231F1C"/>
              </a:buClr>
              <a:buFont typeface="Playfair Display" charset="-52"/>
              <a:buNone/>
            </a:pPr>
            <a:r>
              <a:rPr lang="ru-RU" sz="4800" b="1" dirty="0" smtClean="0">
                <a:solidFill>
                  <a:srgbClr val="231F1C"/>
                </a:solidFill>
                <a:latin typeface="Playfair Display" charset="-52"/>
                <a:cs typeface="Arial" charset="0"/>
                <a:sym typeface="Playfair Display" charset="-52"/>
              </a:rPr>
              <a:t>Муравьиные сказки </a:t>
            </a:r>
            <a:br>
              <a:rPr lang="ru-RU" sz="4800" b="1" dirty="0" smtClean="0">
                <a:solidFill>
                  <a:srgbClr val="231F1C"/>
                </a:solidFill>
                <a:latin typeface="Playfair Display" charset="-52"/>
                <a:cs typeface="Arial" charset="0"/>
                <a:sym typeface="Playfair Display" charset="-52"/>
              </a:rPr>
            </a:br>
            <a:r>
              <a:rPr lang="ru-RU" sz="4800" b="1" dirty="0" smtClean="0">
                <a:solidFill>
                  <a:srgbClr val="231F1C"/>
                </a:solidFill>
                <a:latin typeface="Playfair Display" charset="-52"/>
                <a:cs typeface="Arial" charset="0"/>
                <a:sym typeface="Playfair Display" charset="-52"/>
              </a:rPr>
              <a:t>часть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369889"/>
            <a:ext cx="8185150" cy="443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6" name="Shape 122"/>
          <p:cNvSpPr txBox="1">
            <a:spLocks/>
          </p:cNvSpPr>
          <p:nvPr/>
        </p:nvSpPr>
        <p:spPr bwMode="auto">
          <a:xfrm>
            <a:off x="4140202" y="771526"/>
            <a:ext cx="4176713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>
              <a:buClr>
                <a:srgbClr val="231F1C"/>
              </a:buClr>
              <a:buSzPts val="4800"/>
              <a:buFont typeface="Playfair Display" charset="-52"/>
              <a:buNone/>
            </a:pPr>
            <a:r>
              <a:rPr lang="ru-RU" sz="2400" b="1">
                <a:solidFill>
                  <a:schemeClr val="tx1"/>
                </a:solidFill>
                <a:latin typeface="Playfair Display" charset="-52"/>
                <a:sym typeface="Playfair Display" charset="-52"/>
              </a:rPr>
              <a:t>Итак, это</a:t>
            </a:r>
            <a:r>
              <a:rPr lang="ru-RU" sz="2400" b="1">
                <a:solidFill>
                  <a:srgbClr val="C27BA0"/>
                </a:solidFill>
                <a:latin typeface="Playfair Display" charset="-52"/>
                <a:sym typeface="Playfair Display" charset="-52"/>
              </a:rPr>
              <a:t> среда «Муравей». </a:t>
            </a:r>
            <a:r>
              <a:rPr lang="ru-RU" sz="2400" b="1">
                <a:solidFill>
                  <a:schemeClr val="tx1"/>
                </a:solidFill>
                <a:latin typeface="Playfair Display" charset="-52"/>
                <a:sym typeface="Playfair Display" charset="-52"/>
              </a:rPr>
              <a:t>Наш волшебный мир. </a:t>
            </a:r>
            <a:endParaRPr lang="ru-RU" sz="4400" b="1">
              <a:solidFill>
                <a:schemeClr val="tx1"/>
              </a:solidFill>
              <a:latin typeface="Playfair Display" charset="-52"/>
              <a:sym typeface="Playfair Display" charset="-52"/>
            </a:endParaRPr>
          </a:p>
        </p:txBody>
      </p:sp>
      <p:sp>
        <p:nvSpPr>
          <p:cNvPr id="27657" name="Oval 9"/>
          <p:cNvSpPr>
            <a:spLocks noChangeArrowheads="1"/>
          </p:cNvSpPr>
          <p:nvPr/>
        </p:nvSpPr>
        <p:spPr bwMode="auto">
          <a:xfrm>
            <a:off x="0" y="0"/>
            <a:ext cx="3994150" cy="3455988"/>
          </a:xfrm>
          <a:prstGeom prst="ellipse">
            <a:avLst/>
          </a:prstGeom>
          <a:noFill/>
          <a:ln w="38100">
            <a:solidFill>
              <a:srgbClr val="C27BA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58" name="Shape 122"/>
          <p:cNvSpPr txBox="1">
            <a:spLocks/>
          </p:cNvSpPr>
          <p:nvPr/>
        </p:nvSpPr>
        <p:spPr bwMode="auto">
          <a:xfrm>
            <a:off x="4427538" y="1131888"/>
            <a:ext cx="4176712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>
              <a:buClr>
                <a:srgbClr val="231F1C"/>
              </a:buClr>
              <a:buSzPts val="4800"/>
              <a:buFont typeface="Playfair Display" charset="-52"/>
              <a:buNone/>
            </a:pPr>
            <a:r>
              <a:rPr lang="ru-RU" sz="2400" b="1">
                <a:solidFill>
                  <a:schemeClr val="tx1"/>
                </a:solidFill>
                <a:latin typeface="Playfair Display" charset="-52"/>
                <a:sym typeface="Playfair Display" charset="-52"/>
              </a:rPr>
              <a:t>В этом окне происходят события и ситуации. Это </a:t>
            </a:r>
            <a:r>
              <a:rPr lang="ru-RU" sz="2400" b="1">
                <a:solidFill>
                  <a:srgbClr val="C27BA0"/>
                </a:solidFill>
                <a:latin typeface="Playfair Display" charset="-52"/>
                <a:sym typeface="Playfair Display" charset="-52"/>
              </a:rPr>
              <a:t>мир видимый.  </a:t>
            </a:r>
            <a:endParaRPr lang="ru-RU" sz="4400" b="1">
              <a:solidFill>
                <a:srgbClr val="C27BA0"/>
              </a:solidFill>
              <a:latin typeface="Playfair Display" charset="-52"/>
              <a:sym typeface="Playfair Display" charset="-52"/>
            </a:endParaRPr>
          </a:p>
        </p:txBody>
      </p:sp>
      <p:sp>
        <p:nvSpPr>
          <p:cNvPr id="27659" name="Shape 122"/>
          <p:cNvSpPr txBox="1">
            <a:spLocks/>
          </p:cNvSpPr>
          <p:nvPr/>
        </p:nvSpPr>
        <p:spPr bwMode="auto">
          <a:xfrm>
            <a:off x="4067177" y="700089"/>
            <a:ext cx="4176713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>
              <a:buClr>
                <a:srgbClr val="231F1C"/>
              </a:buClr>
              <a:buSzPts val="4800"/>
              <a:buFont typeface="Playfair Display" charset="-52"/>
              <a:buNone/>
            </a:pPr>
            <a:r>
              <a:rPr lang="ru-RU" sz="2400" b="1">
                <a:solidFill>
                  <a:schemeClr val="tx1"/>
                </a:solidFill>
                <a:latin typeface="Playfair Display" charset="-52"/>
                <a:sym typeface="Playfair Display" charset="-52"/>
              </a:rPr>
              <a:t>В этом окне ты можешь написать </a:t>
            </a:r>
            <a:r>
              <a:rPr lang="ru-RU" sz="2400" b="1">
                <a:solidFill>
                  <a:srgbClr val="C27BA0"/>
                </a:solidFill>
                <a:latin typeface="Playfair Display" charset="-52"/>
                <a:sym typeface="Playfair Display" charset="-52"/>
              </a:rPr>
              <a:t>программу.</a:t>
            </a:r>
            <a:r>
              <a:rPr lang="ru-RU" sz="2400" b="1">
                <a:solidFill>
                  <a:schemeClr val="tx1"/>
                </a:solidFill>
                <a:latin typeface="Playfair Display" charset="-52"/>
                <a:sym typeface="Playfair Display" charset="-52"/>
              </a:rPr>
              <a:t> Используя слова и цифры ты </a:t>
            </a:r>
            <a:r>
              <a:rPr lang="ru-RU" sz="2400" b="1">
                <a:solidFill>
                  <a:srgbClr val="C27BA0"/>
                </a:solidFill>
                <a:latin typeface="Playfair Display" charset="-52"/>
                <a:sym typeface="Playfair Display" charset="-52"/>
              </a:rPr>
              <a:t>изменяешь </a:t>
            </a:r>
            <a:r>
              <a:rPr lang="ru-RU" sz="2400" b="1">
                <a:solidFill>
                  <a:schemeClr val="tx1"/>
                </a:solidFill>
                <a:latin typeface="Playfair Display" charset="-52"/>
                <a:sym typeface="Playfair Display" charset="-52"/>
              </a:rPr>
              <a:t>видимый мир, </a:t>
            </a:r>
            <a:r>
              <a:rPr lang="ru-RU" sz="2400" b="1">
                <a:solidFill>
                  <a:srgbClr val="C27BA0"/>
                </a:solidFill>
                <a:latin typeface="Playfair Display" charset="-52"/>
                <a:sym typeface="Playfair Display" charset="-52"/>
              </a:rPr>
              <a:t>в нем происходят</a:t>
            </a:r>
            <a:r>
              <a:rPr lang="ru-RU" sz="2400" b="1">
                <a:solidFill>
                  <a:schemeClr val="tx1"/>
                </a:solidFill>
                <a:latin typeface="Playfair Display" charset="-52"/>
                <a:sym typeface="Playfair Display" charset="-52"/>
              </a:rPr>
              <a:t> события и действия. </a:t>
            </a:r>
            <a:endParaRPr lang="ru-RU" sz="4400" b="1">
              <a:solidFill>
                <a:srgbClr val="C27BA0"/>
              </a:solidFill>
              <a:latin typeface="Playfair Display" charset="-52"/>
              <a:sym typeface="Playfair Display" charset="-52"/>
            </a:endParaRPr>
          </a:p>
        </p:txBody>
      </p:sp>
      <p:sp>
        <p:nvSpPr>
          <p:cNvPr id="27660" name="Oval 12"/>
          <p:cNvSpPr>
            <a:spLocks noChangeArrowheads="1"/>
          </p:cNvSpPr>
          <p:nvPr/>
        </p:nvSpPr>
        <p:spPr bwMode="auto">
          <a:xfrm>
            <a:off x="3779838" y="0"/>
            <a:ext cx="4895850" cy="3455988"/>
          </a:xfrm>
          <a:prstGeom prst="ellipse">
            <a:avLst/>
          </a:prstGeom>
          <a:noFill/>
          <a:ln w="38100">
            <a:solidFill>
              <a:srgbClr val="C27BA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765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04027" y="2932114"/>
            <a:ext cx="1547813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6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7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7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6" grpId="0" build="allAtOnce"/>
      <p:bldP spid="27657" grpId="0" animBg="1"/>
      <p:bldP spid="27657" grpId="1" animBg="1"/>
      <p:bldP spid="27658" grpId="0" build="allAtOnce"/>
      <p:bldP spid="27659" grpId="0" build="allAtOnce"/>
      <p:bldP spid="27659" grpId="1" build="allAtOnce"/>
      <p:bldP spid="27660" grpId="0" animBg="1"/>
      <p:bldP spid="27660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hape 136"/>
          <p:cNvSpPr txBox="1">
            <a:spLocks noGrp="1"/>
          </p:cNvSpPr>
          <p:nvPr>
            <p:ph type="ctrTitle"/>
          </p:nvPr>
        </p:nvSpPr>
        <p:spPr>
          <a:xfrm>
            <a:off x="1835150" y="1203326"/>
            <a:ext cx="5295900" cy="1160463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231F1C"/>
              </a:buClr>
              <a:buFont typeface="Playfair Display" charset="-52"/>
              <a:buNone/>
            </a:pPr>
            <a:r>
              <a:rPr lang="ru-RU" b="1" smtClean="0">
                <a:solidFill>
                  <a:srgbClr val="EA9999"/>
                </a:solidFill>
                <a:latin typeface="Playfair Display" charset="-52"/>
                <a:cs typeface="Arial" charset="0"/>
                <a:sym typeface="Playfair Display" charset="-52"/>
              </a:rPr>
              <a:t>1.</a:t>
            </a:r>
            <a:br>
              <a:rPr lang="ru-RU" b="1" smtClean="0">
                <a:solidFill>
                  <a:srgbClr val="EA9999"/>
                </a:solidFill>
                <a:latin typeface="Playfair Display" charset="-52"/>
                <a:cs typeface="Arial" charset="0"/>
                <a:sym typeface="Playfair Display" charset="-52"/>
              </a:rPr>
            </a:br>
            <a:r>
              <a:rPr lang="ru-RU" b="1" smtClean="0">
                <a:solidFill>
                  <a:srgbClr val="231F1C"/>
                </a:solidFill>
                <a:latin typeface="Playfair Display" charset="-52"/>
                <a:cs typeface="Arial" charset="0"/>
                <a:sym typeface="Playfair Display" charset="-52"/>
              </a:rPr>
              <a:t>МОРОЖЕНОЕ</a:t>
            </a:r>
          </a:p>
        </p:txBody>
      </p:sp>
      <p:pic>
        <p:nvPicPr>
          <p:cNvPr id="29698" name="Picture 5" descr="Image result for мороженое иконка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08402" y="2500313"/>
            <a:ext cx="1420813" cy="142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1995488"/>
            <a:ext cx="1957388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Shape 167"/>
          <p:cNvSpPr txBox="1">
            <a:spLocks noGrp="1"/>
          </p:cNvSpPr>
          <p:nvPr>
            <p:ph type="title" idx="4294967295"/>
          </p:nvPr>
        </p:nvSpPr>
        <p:spPr>
          <a:xfrm>
            <a:off x="684215" y="771525"/>
            <a:ext cx="7127875" cy="954088"/>
          </a:xfrm>
        </p:spPr>
        <p:txBody>
          <a:bodyPr/>
          <a:lstStyle/>
          <a:p>
            <a:pPr eaLnBrk="1" hangingPunct="1">
              <a:buClr>
                <a:srgbClr val="231F1C"/>
              </a:buClr>
              <a:buSzPts val="4800"/>
              <a:buFont typeface="Playfair Display" charset="-52"/>
              <a:buNone/>
            </a:pPr>
            <a:r>
              <a:rPr lang="ru-RU" sz="2800" b="1" smtClean="0">
                <a:solidFill>
                  <a:srgbClr val="231F1C"/>
                </a:solidFill>
                <a:latin typeface="Playfair Display" charset="-52"/>
                <a:cs typeface="Arial" charset="0"/>
                <a:sym typeface="Playfair Display" charset="-52"/>
              </a:rPr>
              <a:t>Жаркий день! Хочется мороженого. Но чтобы до него добраться нужно подняться по лестнице.</a:t>
            </a:r>
            <a:r>
              <a:rPr lang="ru-RU" sz="3200" b="1" smtClean="0">
                <a:solidFill>
                  <a:srgbClr val="231F1C"/>
                </a:solidFill>
                <a:latin typeface="Playfair Display" charset="-52"/>
                <a:cs typeface="Arial" charset="0"/>
                <a:sym typeface="Playfair Display" charset="-52"/>
              </a:rPr>
              <a:t>  </a:t>
            </a:r>
          </a:p>
        </p:txBody>
      </p:sp>
      <p:sp>
        <p:nvSpPr>
          <p:cNvPr id="31747" name="Shape 167"/>
          <p:cNvSpPr txBox="1">
            <a:spLocks/>
          </p:cNvSpPr>
          <p:nvPr/>
        </p:nvSpPr>
        <p:spPr bwMode="auto">
          <a:xfrm>
            <a:off x="2916238" y="2787650"/>
            <a:ext cx="53276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>
              <a:buClr>
                <a:srgbClr val="231F1C"/>
              </a:buClr>
              <a:buSzPts val="4800"/>
              <a:buFont typeface="Playfair Display" charset="-52"/>
              <a:buNone/>
            </a:pPr>
            <a:r>
              <a:rPr lang="ru-RU" sz="3200" b="1">
                <a:solidFill>
                  <a:srgbClr val="231F1C"/>
                </a:solidFill>
                <a:latin typeface="Playfair Display" charset="-52"/>
                <a:sym typeface="Playfair Display" charset="-52"/>
              </a:rPr>
              <a:t>Рассмотрим </a:t>
            </a:r>
            <a:r>
              <a:rPr lang="ru-RU" sz="3200" b="1">
                <a:solidFill>
                  <a:srgbClr val="F1C232"/>
                </a:solidFill>
                <a:latin typeface="Playfair Display" charset="-52"/>
                <a:sym typeface="Playfair Display" charset="-52"/>
              </a:rPr>
              <a:t>алгоритм</a:t>
            </a:r>
            <a:r>
              <a:rPr lang="ru-RU" sz="3200" b="1">
                <a:solidFill>
                  <a:srgbClr val="231F1C"/>
                </a:solidFill>
                <a:latin typeface="Playfair Display" charset="-52"/>
                <a:sym typeface="Playfair Display" charset="-52"/>
              </a:rPr>
              <a:t>, как это можно сделать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1"/>
            <a:ext cx="8053388" cy="451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AutoShape 5"/>
          <p:cNvSpPr>
            <a:spLocks noChangeArrowheads="1"/>
          </p:cNvSpPr>
          <p:nvPr/>
        </p:nvSpPr>
        <p:spPr bwMode="auto">
          <a:xfrm>
            <a:off x="6156327" y="700089"/>
            <a:ext cx="1439863" cy="71913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rgbClr val="E066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795" name="Shape 175"/>
          <p:cNvSpPr txBox="1">
            <a:spLocks noGrp="1"/>
          </p:cNvSpPr>
          <p:nvPr>
            <p:ph type="title"/>
          </p:nvPr>
        </p:nvSpPr>
        <p:spPr>
          <a:xfrm>
            <a:off x="6227765" y="627063"/>
            <a:ext cx="2016125" cy="792162"/>
          </a:xfrm>
        </p:spPr>
        <p:txBody>
          <a:bodyPr anchor="ctr"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231F1C"/>
              </a:buClr>
              <a:buFont typeface="Playfair Display" charset="-52"/>
              <a:buNone/>
            </a:pPr>
            <a:r>
              <a:rPr lang="ru-RU" sz="2400" b="1" smtClean="0">
                <a:solidFill>
                  <a:srgbClr val="231F1C"/>
                </a:solidFill>
                <a:latin typeface="Playfair Display" charset="-52"/>
                <a:cs typeface="Arial" charset="0"/>
                <a:sym typeface="Playfair Display" charset="-52"/>
              </a:rPr>
              <a:t>начало</a:t>
            </a:r>
          </a:p>
        </p:txBody>
      </p:sp>
      <p:sp>
        <p:nvSpPr>
          <p:cNvPr id="33798" name="AutoShape 6"/>
          <p:cNvSpPr>
            <a:spLocks noChangeArrowheads="1"/>
          </p:cNvSpPr>
          <p:nvPr/>
        </p:nvSpPr>
        <p:spPr bwMode="auto">
          <a:xfrm>
            <a:off x="5867402" y="1635126"/>
            <a:ext cx="2017713" cy="863600"/>
          </a:xfrm>
          <a:prstGeom prst="hexagon">
            <a:avLst>
              <a:gd name="adj" fmla="val 58410"/>
              <a:gd name="vf" fmla="val 115470"/>
            </a:avLst>
          </a:prstGeom>
          <a:noFill/>
          <a:ln w="38100">
            <a:solidFill>
              <a:srgbClr val="E066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799" name="Shape 175"/>
          <p:cNvSpPr txBox="1">
            <a:spLocks/>
          </p:cNvSpPr>
          <p:nvPr/>
        </p:nvSpPr>
        <p:spPr bwMode="auto">
          <a:xfrm>
            <a:off x="5867402" y="1635126"/>
            <a:ext cx="201612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 anchor="ctr"/>
          <a:lstStyle/>
          <a:p>
            <a:pPr algn="ctr">
              <a:buClr>
                <a:srgbClr val="231F1C"/>
              </a:buClr>
              <a:buSzPts val="4800"/>
              <a:buFont typeface="Playfair Display" charset="-52"/>
              <a:buNone/>
            </a:pPr>
            <a:r>
              <a:rPr lang="ru-RU" sz="2400" b="1">
                <a:solidFill>
                  <a:srgbClr val="231F1C"/>
                </a:solidFill>
                <a:latin typeface="Playfair Display" charset="-52"/>
                <a:sym typeface="Playfair Display" charset="-52"/>
              </a:rPr>
              <a:t>повторить 4 раза</a:t>
            </a:r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6084888" y="2716214"/>
            <a:ext cx="1655762" cy="719137"/>
          </a:xfrm>
          <a:prstGeom prst="rect">
            <a:avLst/>
          </a:prstGeom>
          <a:noFill/>
          <a:ln w="38100">
            <a:solidFill>
              <a:srgbClr val="E066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01" name="Shape 175"/>
          <p:cNvSpPr txBox="1">
            <a:spLocks/>
          </p:cNvSpPr>
          <p:nvPr/>
        </p:nvSpPr>
        <p:spPr bwMode="auto">
          <a:xfrm>
            <a:off x="5940427" y="2643188"/>
            <a:ext cx="2016125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 anchor="ctr"/>
          <a:lstStyle/>
          <a:p>
            <a:pPr algn="ctr">
              <a:buClr>
                <a:srgbClr val="231F1C"/>
              </a:buClr>
              <a:buSzPts val="4800"/>
              <a:buFont typeface="Playfair Display" charset="-52"/>
              <a:buNone/>
            </a:pPr>
            <a:r>
              <a:rPr lang="ru-RU" sz="2400" b="1">
                <a:solidFill>
                  <a:srgbClr val="231F1C"/>
                </a:solidFill>
                <a:latin typeface="Playfair Display" charset="-52"/>
                <a:sym typeface="Playfair Display" charset="-52"/>
              </a:rPr>
              <a:t>вверх 1</a:t>
            </a:r>
            <a:r>
              <a:rPr lang="en-US" sz="2400" b="1">
                <a:solidFill>
                  <a:srgbClr val="231F1C"/>
                </a:solidFill>
                <a:latin typeface="Playfair Display" charset="-52"/>
                <a:sym typeface="Playfair Display" charset="-52"/>
              </a:rPr>
              <a:t/>
            </a:r>
            <a:br>
              <a:rPr lang="en-US" sz="2400" b="1">
                <a:solidFill>
                  <a:srgbClr val="231F1C"/>
                </a:solidFill>
                <a:latin typeface="Playfair Display" charset="-52"/>
                <a:sym typeface="Playfair Display" charset="-52"/>
              </a:rPr>
            </a:br>
            <a:r>
              <a:rPr lang="ru-RU" sz="2400" b="1">
                <a:solidFill>
                  <a:srgbClr val="231F1C"/>
                </a:solidFill>
                <a:latin typeface="Playfair Display" charset="-52"/>
                <a:sym typeface="Playfair Display" charset="-52"/>
              </a:rPr>
              <a:t>вправо 1</a:t>
            </a:r>
          </a:p>
        </p:txBody>
      </p:sp>
      <p:pic>
        <p:nvPicPr>
          <p:cNvPr id="33802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512764"/>
            <a:ext cx="4032250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3" name="Oval 11"/>
          <p:cNvSpPr>
            <a:spLocks noChangeArrowheads="1"/>
          </p:cNvSpPr>
          <p:nvPr/>
        </p:nvSpPr>
        <p:spPr bwMode="auto">
          <a:xfrm rot="-911408">
            <a:off x="5802315" y="3508375"/>
            <a:ext cx="3341687" cy="1492250"/>
          </a:xfrm>
          <a:prstGeom prst="ellipse">
            <a:avLst/>
          </a:prstGeom>
          <a:solidFill>
            <a:srgbClr val="E06666"/>
          </a:solidFill>
          <a:ln w="9525">
            <a:solidFill>
              <a:srgbClr val="E066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04" name="Shape 175"/>
          <p:cNvSpPr txBox="1">
            <a:spLocks/>
          </p:cNvSpPr>
          <p:nvPr/>
        </p:nvSpPr>
        <p:spPr bwMode="auto">
          <a:xfrm rot="-1148839">
            <a:off x="5995990" y="3724276"/>
            <a:ext cx="3132137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 anchor="ctr"/>
          <a:lstStyle/>
          <a:p>
            <a:pPr>
              <a:buClr>
                <a:srgbClr val="231F1C"/>
              </a:buClr>
              <a:buSzPts val="4800"/>
              <a:buFont typeface="Playfair Display" charset="-52"/>
              <a:buNone/>
            </a:pPr>
            <a:r>
              <a:rPr lang="ru-RU" sz="2400" b="1">
                <a:solidFill>
                  <a:srgbClr val="231F1C"/>
                </a:solidFill>
                <a:latin typeface="Playfair Display" charset="-52"/>
                <a:sym typeface="Playfair Display" charset="-52"/>
              </a:rPr>
              <a:t>До мороженого добрался! Теперь спуститься!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8" grpId="0" animBg="1"/>
      <p:bldP spid="33799" grpId="0"/>
      <p:bldP spid="33800" grpId="0" animBg="1"/>
      <p:bldP spid="33801" grpId="0"/>
      <p:bldP spid="3380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1"/>
            <a:ext cx="8053388" cy="451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45" name="AutoShape 5"/>
          <p:cNvSpPr>
            <a:spLocks noChangeArrowheads="1"/>
          </p:cNvSpPr>
          <p:nvPr/>
        </p:nvSpPr>
        <p:spPr bwMode="auto">
          <a:xfrm>
            <a:off x="5867402" y="1635126"/>
            <a:ext cx="2017713" cy="863600"/>
          </a:xfrm>
          <a:prstGeom prst="hexagon">
            <a:avLst>
              <a:gd name="adj" fmla="val 58410"/>
              <a:gd name="vf" fmla="val 115470"/>
            </a:avLst>
          </a:prstGeom>
          <a:noFill/>
          <a:ln w="38100">
            <a:solidFill>
              <a:srgbClr val="E066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7046" name="Shape 175"/>
          <p:cNvSpPr txBox="1">
            <a:spLocks/>
          </p:cNvSpPr>
          <p:nvPr/>
        </p:nvSpPr>
        <p:spPr bwMode="auto">
          <a:xfrm>
            <a:off x="5867402" y="1635126"/>
            <a:ext cx="201612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 anchor="ctr"/>
          <a:lstStyle/>
          <a:p>
            <a:pPr algn="ctr">
              <a:buClr>
                <a:srgbClr val="231F1C"/>
              </a:buClr>
              <a:buSzPts val="4800"/>
              <a:buFont typeface="Playfair Display" charset="-52"/>
              <a:buNone/>
            </a:pPr>
            <a:r>
              <a:rPr lang="ru-RU" sz="2400" b="1">
                <a:solidFill>
                  <a:srgbClr val="231F1C"/>
                </a:solidFill>
                <a:latin typeface="Playfair Display" charset="-52"/>
                <a:sym typeface="Playfair Display" charset="-52"/>
              </a:rPr>
              <a:t>повторить  2 раза</a:t>
            </a:r>
          </a:p>
        </p:txBody>
      </p:sp>
      <p:sp>
        <p:nvSpPr>
          <p:cNvPr id="87047" name="Rectangle 7"/>
          <p:cNvSpPr>
            <a:spLocks noChangeArrowheads="1"/>
          </p:cNvSpPr>
          <p:nvPr/>
        </p:nvSpPr>
        <p:spPr bwMode="auto">
          <a:xfrm>
            <a:off x="6084888" y="2716214"/>
            <a:ext cx="1655762" cy="719137"/>
          </a:xfrm>
          <a:prstGeom prst="rect">
            <a:avLst/>
          </a:prstGeom>
          <a:noFill/>
          <a:ln w="38100">
            <a:solidFill>
              <a:srgbClr val="E066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7048" name="Shape 175"/>
          <p:cNvSpPr txBox="1">
            <a:spLocks/>
          </p:cNvSpPr>
          <p:nvPr/>
        </p:nvSpPr>
        <p:spPr bwMode="auto">
          <a:xfrm>
            <a:off x="5940427" y="2643188"/>
            <a:ext cx="2016125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 anchor="ctr"/>
          <a:lstStyle/>
          <a:p>
            <a:pPr algn="ctr">
              <a:buClr>
                <a:srgbClr val="231F1C"/>
              </a:buClr>
              <a:buSzPts val="4800"/>
              <a:buFont typeface="Playfair Display" charset="-52"/>
              <a:buNone/>
            </a:pPr>
            <a:r>
              <a:rPr lang="ru-RU" sz="2400" b="1">
                <a:solidFill>
                  <a:srgbClr val="231F1C"/>
                </a:solidFill>
                <a:latin typeface="Playfair Display" charset="-52"/>
                <a:sym typeface="Playfair Display" charset="-52"/>
              </a:rPr>
              <a:t>вправо 1 вниз 1</a:t>
            </a:r>
          </a:p>
        </p:txBody>
      </p:sp>
      <p:pic>
        <p:nvPicPr>
          <p:cNvPr id="35846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484189"/>
            <a:ext cx="4032250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8" name="Rectangle 13"/>
          <p:cNvSpPr>
            <a:spLocks noChangeArrowheads="1"/>
          </p:cNvSpPr>
          <p:nvPr/>
        </p:nvSpPr>
        <p:spPr bwMode="auto">
          <a:xfrm>
            <a:off x="6156325" y="700089"/>
            <a:ext cx="1655763" cy="719137"/>
          </a:xfrm>
          <a:prstGeom prst="rect">
            <a:avLst/>
          </a:prstGeom>
          <a:noFill/>
          <a:ln w="38100">
            <a:solidFill>
              <a:srgbClr val="E066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49" name="Shape 175"/>
          <p:cNvSpPr txBox="1">
            <a:spLocks/>
          </p:cNvSpPr>
          <p:nvPr/>
        </p:nvSpPr>
        <p:spPr bwMode="auto">
          <a:xfrm>
            <a:off x="6011865" y="627063"/>
            <a:ext cx="2016125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 anchor="ctr"/>
          <a:lstStyle/>
          <a:p>
            <a:pPr algn="ctr">
              <a:buClr>
                <a:srgbClr val="231F1C"/>
              </a:buClr>
              <a:buSzPts val="4800"/>
              <a:buFont typeface="Playfair Display" charset="-52"/>
              <a:buNone/>
            </a:pPr>
            <a:r>
              <a:rPr lang="ru-RU" sz="2400" b="1">
                <a:solidFill>
                  <a:srgbClr val="231F1C"/>
                </a:solidFill>
                <a:latin typeface="Playfair Display" charset="-52"/>
                <a:sym typeface="Playfair Display" charset="-52"/>
              </a:rPr>
              <a:t>вправо 1</a:t>
            </a:r>
          </a:p>
        </p:txBody>
      </p:sp>
      <p:pic>
        <p:nvPicPr>
          <p:cNvPr id="87055" name="Picture 1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190" y="411164"/>
            <a:ext cx="3887787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56" name="Shape 175"/>
          <p:cNvSpPr txBox="1">
            <a:spLocks/>
          </p:cNvSpPr>
          <p:nvPr/>
        </p:nvSpPr>
        <p:spPr bwMode="auto">
          <a:xfrm>
            <a:off x="6156327" y="3508376"/>
            <a:ext cx="201612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 anchor="ctr"/>
          <a:lstStyle/>
          <a:p>
            <a:pPr>
              <a:buClr>
                <a:srgbClr val="231F1C"/>
              </a:buClr>
              <a:buSzPts val="4800"/>
              <a:buFont typeface="Playfair Display" charset="-52"/>
              <a:buNone/>
            </a:pPr>
            <a:r>
              <a:rPr lang="ru-RU" sz="2400" b="1">
                <a:solidFill>
                  <a:srgbClr val="231F1C"/>
                </a:solidFill>
                <a:latin typeface="Playfair Display" charset="-52"/>
                <a:sym typeface="Playfair Display" charset="-52"/>
              </a:rPr>
              <a:t>конец</a:t>
            </a:r>
          </a:p>
        </p:txBody>
      </p:sp>
      <p:sp>
        <p:nvSpPr>
          <p:cNvPr id="87057" name="AutoShape 17"/>
          <p:cNvSpPr>
            <a:spLocks noChangeArrowheads="1"/>
          </p:cNvSpPr>
          <p:nvPr/>
        </p:nvSpPr>
        <p:spPr bwMode="auto">
          <a:xfrm>
            <a:off x="6011863" y="3579814"/>
            <a:ext cx="1439862" cy="719137"/>
          </a:xfrm>
          <a:prstGeom prst="roundRect">
            <a:avLst>
              <a:gd name="adj" fmla="val 50000"/>
            </a:avLst>
          </a:prstGeom>
          <a:noFill/>
          <a:ln w="38100">
            <a:solidFill>
              <a:srgbClr val="E066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7050" name="Oval 10"/>
          <p:cNvSpPr>
            <a:spLocks noChangeArrowheads="1"/>
          </p:cNvSpPr>
          <p:nvPr/>
        </p:nvSpPr>
        <p:spPr bwMode="auto">
          <a:xfrm rot="-911408">
            <a:off x="5802315" y="3508375"/>
            <a:ext cx="3341687" cy="1492250"/>
          </a:xfrm>
          <a:prstGeom prst="ellipse">
            <a:avLst/>
          </a:prstGeom>
          <a:solidFill>
            <a:srgbClr val="E06666"/>
          </a:solidFill>
          <a:ln w="9525">
            <a:solidFill>
              <a:srgbClr val="E066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7051" name="Shape 175"/>
          <p:cNvSpPr txBox="1">
            <a:spLocks/>
          </p:cNvSpPr>
          <p:nvPr/>
        </p:nvSpPr>
        <p:spPr bwMode="auto">
          <a:xfrm rot="-1148839">
            <a:off x="6011865" y="3724276"/>
            <a:ext cx="3132137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 anchor="ctr"/>
          <a:lstStyle/>
          <a:p>
            <a:pPr>
              <a:buClr>
                <a:srgbClr val="231F1C"/>
              </a:buClr>
              <a:buSzPts val="4800"/>
              <a:buFont typeface="Playfair Display" charset="-52"/>
              <a:buNone/>
            </a:pPr>
            <a:r>
              <a:rPr lang="ru-RU" sz="2400" b="1">
                <a:solidFill>
                  <a:srgbClr val="231F1C"/>
                </a:solidFill>
                <a:latin typeface="Playfair Display" charset="-52"/>
                <a:sym typeface="Playfair Display" charset="-52"/>
              </a:rPr>
              <a:t>Задача выполнена!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5" grpId="0" animBg="1"/>
      <p:bldP spid="87046" grpId="0"/>
      <p:bldP spid="87047" grpId="0" animBg="1"/>
      <p:bldP spid="87048" grpId="0"/>
      <p:bldP spid="87056" grpId="0"/>
      <p:bldP spid="87057" grpId="0" animBg="1"/>
      <p:bldP spid="8705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1995488"/>
            <a:ext cx="1957388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0" name="Shape 167"/>
          <p:cNvSpPr txBox="1">
            <a:spLocks noGrp="1"/>
          </p:cNvSpPr>
          <p:nvPr>
            <p:ph type="title" idx="4294967295"/>
          </p:nvPr>
        </p:nvSpPr>
        <p:spPr>
          <a:xfrm>
            <a:off x="684215" y="555626"/>
            <a:ext cx="7127875" cy="954088"/>
          </a:xfrm>
        </p:spPr>
        <p:txBody>
          <a:bodyPr/>
          <a:lstStyle/>
          <a:p>
            <a:pPr eaLnBrk="1" hangingPunct="1">
              <a:buClr>
                <a:srgbClr val="231F1C"/>
              </a:buClr>
              <a:buSzPts val="4800"/>
              <a:buFont typeface="Playfair Display" charset="-52"/>
              <a:buNone/>
            </a:pPr>
            <a:r>
              <a:rPr lang="ru-RU" sz="2800" b="1" smtClean="0">
                <a:solidFill>
                  <a:srgbClr val="231F1C"/>
                </a:solidFill>
                <a:latin typeface="Playfair Display" charset="-52"/>
                <a:cs typeface="Arial" charset="0"/>
                <a:sym typeface="Playfair Display" charset="-52"/>
              </a:rPr>
              <a:t>А вот так алгоритм записывается в синтаксисе нашей среды:</a:t>
            </a:r>
            <a:r>
              <a:rPr lang="ru-RU" sz="3200" b="1" smtClean="0">
                <a:solidFill>
                  <a:srgbClr val="231F1C"/>
                </a:solidFill>
                <a:latin typeface="Playfair Display" charset="-52"/>
                <a:cs typeface="Arial" charset="0"/>
                <a:sym typeface="Playfair Display" charset="-52"/>
              </a:rPr>
              <a:t>  </a:t>
            </a:r>
          </a:p>
        </p:txBody>
      </p:sp>
      <p:pic>
        <p:nvPicPr>
          <p:cNvPr id="3789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27313" y="1516064"/>
            <a:ext cx="3854450" cy="281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3" name="Shape 122"/>
          <p:cNvSpPr txBox="1">
            <a:spLocks/>
          </p:cNvSpPr>
          <p:nvPr/>
        </p:nvSpPr>
        <p:spPr bwMode="auto">
          <a:xfrm>
            <a:off x="6084890" y="1635126"/>
            <a:ext cx="2447925" cy="223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>
              <a:buClr>
                <a:srgbClr val="231F1C"/>
              </a:buClr>
              <a:buSzPts val="4800"/>
              <a:buFont typeface="Playfair Display" charset="-52"/>
              <a:buNone/>
            </a:pPr>
            <a:r>
              <a:rPr lang="ru-RU" sz="2000" b="1">
                <a:solidFill>
                  <a:srgbClr val="C27BA0"/>
                </a:solidFill>
                <a:latin typeface="Playfair Display" charset="-52"/>
                <a:sym typeface="Playfair Display" charset="-52"/>
              </a:rPr>
              <a:t>А теперь попробуем сами!</a:t>
            </a:r>
            <a:br>
              <a:rPr lang="ru-RU" sz="2000" b="1">
                <a:solidFill>
                  <a:srgbClr val="C27BA0"/>
                </a:solidFill>
                <a:latin typeface="Playfair Display" charset="-52"/>
                <a:sym typeface="Playfair Display" charset="-52"/>
              </a:rPr>
            </a:br>
            <a:r>
              <a:rPr lang="ru-RU" sz="2000" b="1">
                <a:solidFill>
                  <a:schemeClr val="tx1"/>
                </a:solidFill>
                <a:latin typeface="Playfair Display" charset="-52"/>
                <a:sym typeface="Playfair Display" charset="-52"/>
              </a:rPr>
              <a:t>Набери программу на своем компьютере и посмотри, что получится! </a:t>
            </a:r>
            <a:endParaRPr lang="ru-RU" sz="4000" b="1">
              <a:solidFill>
                <a:schemeClr val="tx1"/>
              </a:solidFill>
              <a:latin typeface="Playfair Display" charset="-52"/>
              <a:sym typeface="Playfair Display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/>
    </p:bldLst>
  </p:timing>
</p:sld>
</file>

<file path=ppt/theme/theme1.xml><?xml version="1.0" encoding="utf-8"?>
<a:theme xmlns:a="http://schemas.openxmlformats.org/drawingml/2006/main" name="Constance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1877</TotalTime>
  <Words>115</Words>
  <Application>Microsoft Office PowerPoint</Application>
  <PresentationFormat>Экран (16:9)</PresentationFormat>
  <Paragraphs>18</Paragraphs>
  <Slides>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Playfair Display</vt:lpstr>
      <vt:lpstr>Constance template</vt:lpstr>
      <vt:lpstr>Муравьиные сказки  часть 2</vt:lpstr>
      <vt:lpstr>Слайд 2</vt:lpstr>
      <vt:lpstr>1. МОРОЖЕНОЕ</vt:lpstr>
      <vt:lpstr>Жаркий день! Хочется мороженого. Но чтобы до него добраться нужно подняться по лестнице.  </vt:lpstr>
      <vt:lpstr>начало</vt:lpstr>
      <vt:lpstr>Слайд 6</vt:lpstr>
      <vt:lpstr>А вот так алгоритм записывается в синтаксисе нашей среды: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Муравьиные сказки</dc:title>
  <dc:creator>Светлана Тарасенко</dc:creator>
  <cp:lastModifiedBy>Светлана Тарасенко</cp:lastModifiedBy>
  <cp:revision>16</cp:revision>
  <dcterms:modified xsi:type="dcterms:W3CDTF">2018-07-08T17:31:10Z</dcterms:modified>
</cp:coreProperties>
</file>