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9" r:id="rId4"/>
    <p:sldId id="268" r:id="rId5"/>
    <p:sldId id="265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16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6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7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36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4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5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44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1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5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DEEA-CB73-409D-B519-4C1FC71589BC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212C3-4DCF-4249-A66F-180EE1A1B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6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412776"/>
            <a:ext cx="5976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на семинаре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с народным искусством и фольклором родного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края во второй младшей группе «Капелька»</a:t>
            </a:r>
          </a:p>
          <a:p>
            <a:pPr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Филипова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В.В.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340769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ВРЕМЕНА ТЕПЕРЬ ДРУГИЕ, КАК И ИГРЫ, И ДЕЛА.</a:t>
            </a:r>
          </a:p>
          <a:p>
            <a:r>
              <a:rPr lang="ru-RU" dirty="0">
                <a:solidFill>
                  <a:srgbClr val="002060"/>
                </a:solidFill>
              </a:rPr>
              <a:t>ДАЛЕКО УШЛА РОССИЯ ОТ СТРАНЫ, КАКОЙ БЫЛА,</a:t>
            </a:r>
          </a:p>
          <a:p>
            <a:r>
              <a:rPr lang="ru-RU" dirty="0">
                <a:solidFill>
                  <a:srgbClr val="002060"/>
                </a:solidFill>
              </a:rPr>
              <a:t>НО ПРЕДАНЬЯ СТАРИНЫ ЗАБЫВАТЬ МЫ НЕ ДОЛЖНЫ.</a:t>
            </a:r>
          </a:p>
          <a:p>
            <a:r>
              <a:rPr lang="ru-RU" dirty="0">
                <a:solidFill>
                  <a:srgbClr val="002060"/>
                </a:solidFill>
              </a:rPr>
              <a:t>СЛАВА РУССКОЙ СТАРИНЕ! СЛАВА НАШЕЙ СТОРОНЕ!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852937"/>
            <a:ext cx="6552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Ценность фольклора заключается в том, что с его помощью взрослый устанавливает эмоциональный контакт с ребенком в детском </a:t>
            </a:r>
            <a:r>
              <a:rPr lang="ru-RU" dirty="0" smtClean="0"/>
              <a:t>саду, </a:t>
            </a:r>
            <a:r>
              <a:rPr lang="ru-RU" dirty="0" err="1" smtClean="0"/>
              <a:t>потешки</a:t>
            </a:r>
            <a:r>
              <a:rPr lang="ru-RU" dirty="0" smtClean="0"/>
              <a:t>, сказки-первые </a:t>
            </a:r>
            <a:r>
              <a:rPr lang="ru-RU" dirty="0"/>
              <a:t>художественные </a:t>
            </a:r>
            <a:r>
              <a:rPr lang="ru-RU" dirty="0" smtClean="0"/>
              <a:t>произведения обогащают </a:t>
            </a:r>
            <a:r>
              <a:rPr lang="ru-RU" dirty="0"/>
              <a:t>его чувства и речь, </a:t>
            </a:r>
            <a:r>
              <a:rPr lang="ru-RU" dirty="0" smtClean="0"/>
              <a:t>формируют </a:t>
            </a:r>
            <a:r>
              <a:rPr lang="ru-RU" dirty="0"/>
              <a:t>отношение к окружающему миру, </a:t>
            </a:r>
            <a:r>
              <a:rPr lang="ru-RU" dirty="0" smtClean="0"/>
              <a:t>играют </a:t>
            </a:r>
            <a:r>
              <a:rPr lang="ru-RU" dirty="0"/>
              <a:t>неоценимую роль во всестороннем развитии. </a:t>
            </a:r>
            <a:r>
              <a:rPr lang="ru-RU" dirty="0" smtClean="0"/>
              <a:t>Русские </a:t>
            </a:r>
            <a:r>
              <a:rPr lang="ru-RU" dirty="0"/>
              <a:t>пословицы, небылицы, поговорки, скороговорки , прибаутки, песни, сказки и т. д., не только открывают звуковые красоты родного слова, координируют движение и речь, но и расширяют, обогащают, активизируют словарный запас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40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9" y="-6468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980729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Среди богатства народного эпоса особую фольклорную форму являют собой сказки. </a:t>
            </a:r>
          </a:p>
        </p:txBody>
      </p:sp>
      <p:pic>
        <p:nvPicPr>
          <p:cNvPr id="5122" name="Picture 2" descr="C:\Users\home\Desktop\Новая папка (2)\капелька\IMG_48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66" y="2204864"/>
            <a:ext cx="2318911" cy="231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esktop\Новая папка (2)\капелька\P10806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67355"/>
            <a:ext cx="2651786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Desktop\Новая папка (2)\IMG_497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228" y="1612971"/>
            <a:ext cx="1981183" cy="198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home\Desktop\Новая папка (2)\капелька\IMG_49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77" y="3918173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2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ome\Desktop\Новая папка (2)\IMG_49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38" y="2132856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620688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/>
              <a:t>Физическое развитие.</a:t>
            </a:r>
            <a:endParaRPr lang="ru-RU" dirty="0"/>
          </a:p>
          <a:p>
            <a:r>
              <a:rPr lang="ru-RU" dirty="0"/>
              <a:t>Разучивание подвижных игр «У медведя во бору», «Как у дедушки Трифона»; физкультминутки «Репка», «Теремок», «Курочка Ряба»; утренняя гимнастика «Петушок, петушок… </a:t>
            </a:r>
          </a:p>
        </p:txBody>
      </p:sp>
      <p:pic>
        <p:nvPicPr>
          <p:cNvPr id="4" name="Picture 2" descr="C:\Users\home\Desktop\IMG_55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2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ome\Desktop\фото родит. собр.)\IMG_50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49080"/>
            <a:ext cx="2432145" cy="181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home\Desktop\slide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91" y="-2093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908720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Пальчиковая гимнастика: «Сорока», «Весёлые пальчики», «Коза», «Дождик», «Белочка», «Семья», «Оладушки», «Пальчики».</a:t>
            </a:r>
            <a:endParaRPr lang="ru-RU" dirty="0"/>
          </a:p>
        </p:txBody>
      </p:sp>
      <p:pic>
        <p:nvPicPr>
          <p:cNvPr id="8" name="Picture 2" descr="C:\Users\home\Desktop\IMG_55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769" y="2060848"/>
            <a:ext cx="4532245" cy="338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39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home\Desktop\slide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" y="-171400"/>
            <a:ext cx="8187753" cy="614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Настольный театр </a:t>
            </a:r>
            <a:r>
              <a:rPr lang="ru-RU" dirty="0"/>
              <a:t>«</a:t>
            </a:r>
            <a:r>
              <a:rPr lang="ru-RU" dirty="0" err="1"/>
              <a:t>Заюшкина</a:t>
            </a:r>
            <a:r>
              <a:rPr lang="ru-RU" dirty="0"/>
              <a:t> избушка », «Теремок», «Колобок», «Волк и семеро козлят», "Курочка Ряба".</a:t>
            </a:r>
          </a:p>
        </p:txBody>
      </p:sp>
      <p:pic>
        <p:nvPicPr>
          <p:cNvPr id="6" name="Picture 3" descr="C:\Users\home\Desktop\Новая папка (2)\IMG_49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ome\Desktop\Новая папка (2)\IMG_55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01354"/>
            <a:ext cx="270892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92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slide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39354"/>
            <a:ext cx="9087346" cy="612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огород\IMG_56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91" y="2333118"/>
            <a:ext cx="2399815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home\Desktop\img2 (1)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8" t="14316" r="3525" b="18707"/>
          <a:stretch/>
        </p:blipFill>
        <p:spPr bwMode="auto">
          <a:xfrm>
            <a:off x="2138399" y="687388"/>
            <a:ext cx="3571057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home\Desktop\Новая папка (4)\IMG_558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110" r="-2194"/>
          <a:stretch/>
        </p:blipFill>
        <p:spPr bwMode="auto">
          <a:xfrm>
            <a:off x="5724128" y="1772816"/>
            <a:ext cx="2808312" cy="24469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30" name="Picture 6" descr="C:\Users\home\Desktop\Новая папка (4)\IMG_559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96271"/>
            <a:ext cx="2073179" cy="20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67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2" descr="C:\Users\home\Desktop\slide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268760"/>
            <a:ext cx="54543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Фольклорные произведения учат детей понимать «доброе» и «злое» противостоять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плохому,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активно защищать слабых ,проявлять заботу, великодушие. Через сказку,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песенки у малышей складываются более глубокие представления о плодотворном труде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84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284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19</cp:revision>
  <dcterms:created xsi:type="dcterms:W3CDTF">2018-05-12T19:02:05Z</dcterms:created>
  <dcterms:modified xsi:type="dcterms:W3CDTF">2018-07-06T18:38:03Z</dcterms:modified>
</cp:coreProperties>
</file>