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1" r:id="rId3"/>
    <p:sldId id="264" r:id="rId4"/>
    <p:sldId id="257" r:id="rId5"/>
    <p:sldId id="259" r:id="rId6"/>
    <p:sldId id="258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00099E-60E4-4A71-85D9-BF93120D1686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5A56E6-F58B-460C-B3A2-AAAAF9D4E3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212976"/>
            <a:ext cx="7359352" cy="2160240"/>
          </a:xfrm>
        </p:spPr>
        <p:txBody>
          <a:bodyPr/>
          <a:lstStyle/>
          <a:p>
            <a:pPr algn="l"/>
            <a:r>
              <a:rPr lang="ru-RU" sz="2800" dirty="0" smtClean="0">
                <a:latin typeface="+mj-lt"/>
              </a:rPr>
              <a:t>Жуков </a:t>
            </a:r>
            <a:r>
              <a:rPr lang="ru-RU" sz="2800" dirty="0" err="1" smtClean="0">
                <a:latin typeface="+mj-lt"/>
              </a:rPr>
              <a:t>Руслан,ученик</a:t>
            </a:r>
            <a:r>
              <a:rPr lang="ru-RU" sz="2800" dirty="0">
                <a:latin typeface="+mj-lt"/>
              </a:rPr>
              <a:t>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«А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/>
              <a:t>МБОУ СОШ 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г.Ставрополя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1556792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Конфуций</a:t>
            </a:r>
            <a:r>
              <a:rPr lang="ru-RU" dirty="0" smtClean="0"/>
              <a:t> </a:t>
            </a:r>
            <a:r>
              <a:rPr lang="ru-RU" sz="3600" dirty="0" smtClean="0"/>
              <a:t>и его учение</a:t>
            </a:r>
            <a:r>
              <a:rPr lang="en-US" sz="3600" dirty="0" smtClean="0"/>
              <a:t> </a:t>
            </a:r>
            <a:r>
              <a:rPr lang="ru-RU" sz="2400" dirty="0" smtClean="0"/>
              <a:t>§</a:t>
            </a:r>
            <a:r>
              <a:rPr lang="en-US" sz="2400" dirty="0" smtClean="0"/>
              <a:t> 22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dit.ocn.md/wp-content/uploads/2016/07/confuci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8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КИТАЙСКИЙ МУДРЕЦ КОНФУЦИЙ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Древнекитайский проповедник,</a:t>
            </a:r>
          </a:p>
          <a:p>
            <a:r>
              <a:rPr lang="ru-RU" dirty="0"/>
              <a:t>писатель, философ.</a:t>
            </a:r>
          </a:p>
          <a:p>
            <a:r>
              <a:rPr lang="ru-RU" dirty="0"/>
              <a:t>В историю мировой культуры</a:t>
            </a:r>
          </a:p>
          <a:p>
            <a:r>
              <a:rPr lang="ru-RU" dirty="0"/>
              <a:t>Конфуций вошел как</a:t>
            </a:r>
          </a:p>
          <a:p>
            <a:r>
              <a:rPr lang="ru-RU" dirty="0"/>
              <a:t>основоположник особой религии -</a:t>
            </a:r>
          </a:p>
          <a:p>
            <a:r>
              <a:rPr lang="ru-RU" dirty="0"/>
              <a:t>конфуцианство.</a:t>
            </a:r>
          </a:p>
          <a:p>
            <a:r>
              <a:rPr lang="ru-RU" dirty="0"/>
              <a:t>Конфуций в переводе с китайского означает «учитель».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49152"/>
            <a:ext cx="3227186" cy="375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5589240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551-479 гг. до </a:t>
            </a:r>
            <a:r>
              <a:rPr lang="ru-RU" sz="2400" b="1" dirty="0" err="1"/>
              <a:t>н.э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8668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ÑÐ¸Ð»Ð¾ÑÐ¾ÑÐ¸Ñ ÐºÐ¾Ð½ÑÑÑÐ¸Ñ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530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5460613"/>
            <a:ext cx="938866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Конфуций — новатор в идее построения нравственного, полного гармонии общества.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Следуя правилам философии, человек пребудет в гармонии с собой и окружающим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 миром. Популярность афоризмов и суждений Конфуция не угасла и спустя 20 веков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 после смерти.</a:t>
            </a:r>
            <a:endParaRPr kumimoji="0" lang="ru-RU" sz="17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ÐºÐ¾Ð½ÑÑÑÐ¸Ð¹ Ð±Ð¸Ð¾Ð³ÑÐ°ÑÐ¸Ñ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86525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53806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Учение Конфуция, в общем-то, понять совсем не сложно. Истины его довольно просты. Конфуций, высоко ставя минувшее время и выступая с критикой современности, создал на основе этого противопоставления собственный идеал </a:t>
            </a:r>
            <a:r>
              <a:rPr lang="ru-RU" dirty="0" err="1"/>
              <a:t>цзюнь-цзы</a:t>
            </a:r>
            <a:r>
              <a:rPr lang="ru-RU" dirty="0"/>
              <a:t> (совершенного человека). Он должен обладать высокой моралью и двумя достоинствами, важнейшими в его представлении: чувством долга и гуманностью.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83954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Совершенный человек все ищет в себе, ничтожный - в других.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 делай другому того, чего себе не пожелаешь.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Если у тебя не будет дурных мыслей, не будет и дурных поступков.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Единственная настоящая ошибка - не исправлять своих прошлых ошибок.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Три пути у человека, чтобы разумно поступать: первый, самый благородный, - размышление; второй, самый легкий, - подражание; третий, самый горький, - опыт.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Попытайтесь быть хотя бы немного добрее, и вы увидите, что окажетесь не в состоянии совершить дурной поступок.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Конфуцианство как философское учение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979168" cy="47244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Конфуцианство как философское учение возникло в эпоху </a:t>
            </a:r>
            <a:r>
              <a:rPr lang="ru-RU" dirty="0" err="1"/>
              <a:t>Чуньцю</a:t>
            </a:r>
            <a:r>
              <a:rPr lang="ru-RU" dirty="0"/>
              <a:t>. </a:t>
            </a:r>
            <a:r>
              <a:rPr lang="ru-RU" dirty="0" smtClean="0"/>
              <a:t>Распространено </a:t>
            </a:r>
            <a:r>
              <a:rPr lang="ru-RU" dirty="0"/>
              <a:t>в Китае, Японии, Корее. Основа учения – догмы управления государством, ценности и нормы жизни, мораль, отношения подданных и правителя. Практически 2000 лет учение не изменялось.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7" name="Picture 2" descr="http://www.xn--b1aafqdtlerng.xn--p1ai/images/%D0%9A%D0%BE%D0%BD%D1%84%D1%83%D1%86%D0%B8%D0%B0%D0%BD%D1%81%D1%82%D0%B2%D0%BE%20%D0%BF%D1%83%D1%82%D1%8C%20%D0%94%D0%B0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92796"/>
            <a:ext cx="4572508" cy="45725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215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20072" y="1340768"/>
            <a:ext cx="36358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Поистине великим человеком был Конфуций. И сегодня многие люди стараются следовать его мудрости. Конфуций вдохновляет не только жителей Китая, но и людей из самых разных уголков нашей </a:t>
            </a:r>
            <a:r>
              <a:rPr lang="ru-RU" sz="2400" dirty="0" smtClean="0"/>
              <a:t>планеты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Ð¼Ð¾Ð³Ð¸Ð»Ð° ÐºÐ¾Ð½ÑÑÑÐ¸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148064" cy="6877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132856"/>
            <a:ext cx="8496944" cy="1440160"/>
          </a:xfrm>
        </p:spPr>
        <p:txBody>
          <a:bodyPr/>
          <a:lstStyle/>
          <a:p>
            <a:r>
              <a:rPr lang="ru-RU" sz="4400" dirty="0" smtClean="0"/>
              <a:t>БЛАГОДАРЮ ЗА ВНИМАНИЕ</a:t>
            </a:r>
          </a:p>
          <a:p>
            <a:endParaRPr lang="ru-RU" sz="4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46531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Совершенный человек все ищет в себе, ничтожный - в </a:t>
            </a:r>
            <a:r>
              <a:rPr lang="ru-RU" i="1" dirty="0" smtClean="0"/>
              <a:t>других.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348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КИТАЙСКИЙ МУДРЕЦ КОНФУЦИЙ </vt:lpstr>
      <vt:lpstr>Презентация PowerPoint</vt:lpstr>
      <vt:lpstr>Презентация PowerPoint</vt:lpstr>
      <vt:lpstr>Презентация PowerPoint</vt:lpstr>
      <vt:lpstr>Конфуцианство как философское учение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10</cp:revision>
  <dcterms:created xsi:type="dcterms:W3CDTF">2018-06-07T19:02:41Z</dcterms:created>
  <dcterms:modified xsi:type="dcterms:W3CDTF">2018-07-08T12:54:05Z</dcterms:modified>
</cp:coreProperties>
</file>