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4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7/5/2018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0257" y="1369369"/>
            <a:ext cx="9068586" cy="2590800"/>
          </a:xfr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8704" y="4102769"/>
            <a:ext cx="6208295" cy="878306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/>
              <a:t>Знакомим   детей с различными профессиями.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578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6934200" cy="1174174"/>
          </a:xfrm>
          <a:solidFill>
            <a:schemeClr val="accent2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Крылатые выражения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042" y="2692667"/>
            <a:ext cx="10058400" cy="3022333"/>
          </a:xfr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Каждая профессия хороша. Человек, который с увлечением трудится всегда в почёте. Про такого говорят :  </a:t>
            </a:r>
            <a:r>
              <a:rPr lang="ru-RU" b="1" dirty="0" smtClean="0">
                <a:solidFill>
                  <a:srgbClr val="FF0000"/>
                </a:solidFill>
              </a:rPr>
              <a:t>Мастер своего дела.</a:t>
            </a:r>
          </a:p>
          <a:p>
            <a:r>
              <a:rPr lang="ru-RU" dirty="0" smtClean="0"/>
              <a:t>Известны два выражения, которые стали крылатыми.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Засучив рукава-</a:t>
            </a:r>
            <a:r>
              <a:rPr lang="ru-RU" dirty="0" smtClean="0"/>
              <a:t>( раньше носили одежду с длинными </a:t>
            </a:r>
            <a:r>
              <a:rPr lang="ru-RU" dirty="0" err="1" smtClean="0"/>
              <a:t>рукавами,и</a:t>
            </a:r>
            <a:r>
              <a:rPr lang="ru-RU" dirty="0" smtClean="0"/>
              <a:t> когда нужно было что-то делать ,приходилось закатывать рукава.)Так и стали говорить об умелом работнике – работает засучив рукава.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i="1" dirty="0" smtClean="0">
                <a:solidFill>
                  <a:srgbClr val="FF0000"/>
                </a:solidFill>
              </a:rPr>
              <a:t>Работать спустя рукава </a:t>
            </a:r>
            <a:r>
              <a:rPr lang="ru-RU" dirty="0" smtClean="0"/>
              <a:t>– работать </a:t>
            </a:r>
            <a:r>
              <a:rPr lang="ru-RU" dirty="0" err="1" smtClean="0"/>
              <a:t>лениво,медленно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6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463" y="726815"/>
            <a:ext cx="3878179" cy="1222301"/>
          </a:xfrm>
          <a:solidFill>
            <a:schemeClr val="accent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Доктор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40832" y="2695074"/>
            <a:ext cx="4620126" cy="1913021"/>
          </a:xfrm>
          <a:solidFill>
            <a:srgbClr val="FFFF00"/>
          </a:solidFill>
          <a:ln>
            <a:solidFill>
              <a:srgbClr val="FF0000"/>
            </a:solidFill>
            <a:prstDash val="sysDash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Кто в дни болезней всех полезней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 лечит нас от всех болезней?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http://s40.radikal.ru/i090/1212/b6/a10763a571e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285" y="2103438"/>
            <a:ext cx="2583267" cy="3748087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189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3048000" cy="1354648"/>
          </a:xfrm>
          <a:solidFill>
            <a:schemeClr val="accent2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ru-RU" dirty="0" smtClean="0"/>
              <a:t>Повар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52074" y="2743199"/>
            <a:ext cx="4572000" cy="2430379"/>
          </a:xfrm>
          <a:solidFill>
            <a:srgbClr val="FFFF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Скажи ,кто так вкусно готовит щи капустные,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Пахучие котлеты ,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салаты,винегреты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Все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завраки,обеды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http://kladraz.ru/upload/blogs/1754_f1d05a41b5dacc2be72cff562f8da5d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544" y="2103438"/>
            <a:ext cx="3030749" cy="3748087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050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3986463" cy="1258395"/>
          </a:xfrm>
          <a:solidFill>
            <a:schemeClr val="accent3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Водитель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23210" y="3246121"/>
            <a:ext cx="4961021" cy="2107932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2400" dirty="0" smtClean="0"/>
              <a:t>Встаём мы очень рано,</a:t>
            </a:r>
          </a:p>
          <a:p>
            <a:r>
              <a:rPr lang="ru-RU" sz="2400" dirty="0" smtClean="0"/>
              <a:t>Ведь наша забота-</a:t>
            </a:r>
          </a:p>
          <a:p>
            <a:r>
              <a:rPr lang="ru-RU" sz="2400" dirty="0" smtClean="0"/>
              <a:t>Всех отвозить по утрам на работу</a:t>
            </a:r>
            <a:endParaRPr lang="ru-RU" sz="2400" dirty="0"/>
          </a:p>
        </p:txBody>
      </p:sp>
      <p:pic>
        <p:nvPicPr>
          <p:cNvPr id="2050" name="Picture 2" descr="http://www.chastnik.ru/wp-content/uploads/2013/07/01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50" y="2286000"/>
            <a:ext cx="4570450" cy="3524959"/>
          </a:xfrm>
          <a:prstGeom prst="rect">
            <a:avLst/>
          </a:prstGeom>
          <a:solidFill>
            <a:schemeClr val="accent3"/>
          </a:solidFill>
          <a:ln w="57150">
            <a:solidFill>
              <a:srgbClr val="00B0F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148804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4094747" cy="1029795"/>
          </a:xfrm>
          <a:solidFill>
            <a:schemeClr val="accent2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Пожарники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5382126" cy="2565133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2400" dirty="0" smtClean="0"/>
              <a:t>С огнём бороться мы должны-</a:t>
            </a:r>
          </a:p>
          <a:p>
            <a:r>
              <a:rPr lang="ru-RU" sz="2400" dirty="0" smtClean="0"/>
              <a:t>Мы смелые работники.</a:t>
            </a:r>
          </a:p>
          <a:p>
            <a:r>
              <a:rPr lang="ru-RU" sz="2400" dirty="0" smtClean="0"/>
              <a:t>С водою мы напарники.</a:t>
            </a:r>
          </a:p>
          <a:p>
            <a:r>
              <a:rPr lang="ru-RU" sz="2400" dirty="0" smtClean="0"/>
              <a:t>Мы очень людям всем нужны.</a:t>
            </a:r>
          </a:p>
          <a:p>
            <a:r>
              <a:rPr lang="ru-RU" sz="2400" dirty="0" smtClean="0"/>
              <a:t>Так кто же мы ?</a:t>
            </a:r>
            <a:endParaRPr lang="ru-RU" sz="2400" dirty="0"/>
          </a:p>
        </p:txBody>
      </p:sp>
      <p:pic>
        <p:nvPicPr>
          <p:cNvPr id="4098" name="Picture 2" descr="http://www.raskrasdetstvo.com/upload/shop_1/1/1/8/item_1184/shop_items_catalog_image11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414" y="2103438"/>
            <a:ext cx="2797009" cy="3748087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02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3685674" cy="1460526"/>
          </a:xfrm>
          <a:solidFill>
            <a:schemeClr val="accent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Педагог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55032" y="3031957"/>
            <a:ext cx="4656221" cy="1576137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Мы учим детишек читать и писать,</a:t>
            </a:r>
          </a:p>
          <a:p>
            <a:r>
              <a:rPr lang="ru-RU" sz="2400" dirty="0" smtClean="0"/>
              <a:t>Природу любить ,стариков уважать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://bezformata.ru/content/Images/000/021/940/image219403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2194521"/>
            <a:ext cx="4754562" cy="356592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098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7018421" cy="1246364"/>
          </a:xfrm>
          <a:solidFill>
            <a:schemeClr val="accent3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Игра  «Угадай-ка»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1936" y="2899611"/>
            <a:ext cx="8614611" cy="2634916"/>
          </a:xfrm>
          <a:solidFill>
            <a:srgbClr val="FFFF00"/>
          </a:solidFill>
          <a:ln w="57150">
            <a:solidFill>
              <a:schemeClr val="accent2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ru-RU" b="1" i="1" u="sng" dirty="0" smtClean="0"/>
              <a:t>Подбери к названию профессий близкие по значению слова: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Мел,ручка,тетради,учебник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</a:t>
            </a:r>
            <a:r>
              <a:rPr lang="ru-RU" i="1" dirty="0" err="1" smtClean="0"/>
              <a:t>педагог,учитель</a:t>
            </a:r>
            <a:r>
              <a:rPr lang="ru-RU" i="1" dirty="0" smtClean="0"/>
              <a:t>)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Мука,масло,яйцо,сахар,сметана</a:t>
            </a:r>
            <a:r>
              <a:rPr lang="ru-RU" dirty="0" smtClean="0"/>
              <a:t> (</a:t>
            </a:r>
            <a:r>
              <a:rPr lang="ru-RU" i="1" dirty="0" err="1" smtClean="0"/>
              <a:t>кондитер,кулинар</a:t>
            </a:r>
            <a:r>
              <a:rPr lang="ru-RU" i="1" dirty="0" smtClean="0"/>
              <a:t>)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Бензин, </a:t>
            </a:r>
            <a:r>
              <a:rPr lang="ru-RU" dirty="0" err="1" smtClean="0">
                <a:solidFill>
                  <a:srgbClr val="C00000"/>
                </a:solidFill>
              </a:rPr>
              <a:t>канистра,домкрат,шина</a:t>
            </a:r>
            <a:r>
              <a:rPr lang="ru-RU" dirty="0" smtClean="0"/>
              <a:t>.(</a:t>
            </a:r>
            <a:r>
              <a:rPr lang="ru-RU" i="1" dirty="0" err="1" smtClean="0"/>
              <a:t>шофёр,водитель</a:t>
            </a:r>
            <a:r>
              <a:rPr lang="ru-RU" i="1" dirty="0" smtClean="0"/>
              <a:t>)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Вата,бинт,горчичники,градусник</a:t>
            </a:r>
            <a:r>
              <a:rPr lang="ru-RU" dirty="0" smtClean="0"/>
              <a:t>(</a:t>
            </a:r>
            <a:r>
              <a:rPr lang="ru-RU" i="1" dirty="0" err="1" smtClean="0"/>
              <a:t>врач,фармацевт</a:t>
            </a:r>
            <a:r>
              <a:rPr lang="ru-RU" i="1" dirty="0" smtClean="0"/>
              <a:t>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73244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7037540" cy="1161154"/>
          </a:xfrm>
          <a:solidFill>
            <a:schemeClr val="accent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2800" dirty="0" smtClean="0"/>
              <a:t>Работа со стихотворением</a:t>
            </a:r>
            <a:br>
              <a:rPr lang="ru-RU" sz="2800" dirty="0" smtClean="0"/>
            </a:br>
            <a:r>
              <a:rPr lang="ru-RU" sz="2800" dirty="0" err="1" smtClean="0"/>
              <a:t>А.Шибаева</a:t>
            </a:r>
            <a:r>
              <a:rPr lang="ru-RU" sz="2800" dirty="0" smtClean="0"/>
              <a:t>   «Разные профессии</a:t>
            </a:r>
            <a:r>
              <a:rPr lang="ru-RU" sz="3200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4214" y="2103120"/>
            <a:ext cx="6690986" cy="4335258"/>
          </a:xfr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r>
              <a:rPr lang="ru-RU" dirty="0" smtClean="0"/>
              <a:t>Самолётом правит  ……….   </a:t>
            </a:r>
            <a:r>
              <a:rPr lang="ru-RU" i="1" dirty="0" smtClean="0"/>
              <a:t>(лётчик)</a:t>
            </a:r>
            <a:r>
              <a:rPr lang="ru-RU" dirty="0" smtClean="0"/>
              <a:t>               </a:t>
            </a:r>
          </a:p>
          <a:p>
            <a:pPr algn="ctr"/>
            <a:r>
              <a:rPr lang="ru-RU" dirty="0" smtClean="0"/>
              <a:t>Трактор водит………..   (</a:t>
            </a:r>
            <a:r>
              <a:rPr lang="ru-RU" i="1" dirty="0" smtClean="0"/>
              <a:t>тракторист)</a:t>
            </a:r>
          </a:p>
          <a:p>
            <a:pPr algn="ctr"/>
            <a:r>
              <a:rPr lang="ru-RU" dirty="0" smtClean="0"/>
              <a:t>Электричку  ……………… (</a:t>
            </a:r>
            <a:r>
              <a:rPr lang="ru-RU" i="1" dirty="0" smtClean="0"/>
              <a:t>машинист)</a:t>
            </a:r>
          </a:p>
          <a:p>
            <a:pPr algn="ctr"/>
            <a:r>
              <a:rPr lang="ru-RU" dirty="0" smtClean="0"/>
              <a:t>Стену выкрасил …………….. </a:t>
            </a:r>
            <a:r>
              <a:rPr lang="ru-RU" i="1" dirty="0" smtClean="0"/>
              <a:t>(маляр)</a:t>
            </a:r>
          </a:p>
          <a:p>
            <a:pPr algn="ctr"/>
            <a:r>
              <a:rPr lang="ru-RU" dirty="0" smtClean="0"/>
              <a:t>Доску выстрогал  ………………….  (</a:t>
            </a:r>
            <a:r>
              <a:rPr lang="ru-RU" i="1" dirty="0" smtClean="0"/>
              <a:t>столяр)</a:t>
            </a:r>
          </a:p>
          <a:p>
            <a:pPr algn="ctr"/>
            <a:r>
              <a:rPr lang="ru-RU" dirty="0" smtClean="0"/>
              <a:t>В доме свет провёл  (…………………</a:t>
            </a:r>
            <a:r>
              <a:rPr lang="ru-RU" i="1" dirty="0" smtClean="0"/>
              <a:t>монтёр)</a:t>
            </a:r>
          </a:p>
          <a:p>
            <a:pPr algn="ctr"/>
            <a:r>
              <a:rPr lang="ru-RU" dirty="0" smtClean="0"/>
              <a:t>В шахте трудится …………………. (</a:t>
            </a:r>
            <a:r>
              <a:rPr lang="ru-RU" i="1" dirty="0" smtClean="0"/>
              <a:t>шахтёр)</a:t>
            </a:r>
          </a:p>
          <a:p>
            <a:pPr algn="ctr"/>
            <a:r>
              <a:rPr lang="ru-RU" dirty="0" smtClean="0"/>
              <a:t> В  жаркой кузнице……………………   (</a:t>
            </a:r>
            <a:r>
              <a:rPr lang="ru-RU" i="1" dirty="0" smtClean="0"/>
              <a:t>кузнец)</a:t>
            </a:r>
          </a:p>
          <a:p>
            <a:pPr algn="ctr"/>
            <a:r>
              <a:rPr lang="ru-RU" dirty="0" smtClean="0"/>
              <a:t>За прилавком ……………………… (</a:t>
            </a:r>
            <a:r>
              <a:rPr lang="ru-RU" i="1" dirty="0" smtClean="0"/>
              <a:t>продавец)</a:t>
            </a:r>
          </a:p>
          <a:p>
            <a:pPr algn="ctr"/>
            <a:r>
              <a:rPr lang="ru-RU" dirty="0" smtClean="0"/>
              <a:t>Кто всё  </a:t>
            </a:r>
            <a:r>
              <a:rPr lang="ru-RU" smtClean="0"/>
              <a:t>знает ……………………  </a:t>
            </a:r>
            <a:r>
              <a:rPr lang="ru-RU" dirty="0" smtClean="0"/>
              <a:t>(молодец)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905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51</TotalTime>
  <Words>262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Garamond</vt:lpstr>
      <vt:lpstr>Savon</vt:lpstr>
      <vt:lpstr>Профессии</vt:lpstr>
      <vt:lpstr>Крылатые выражения</vt:lpstr>
      <vt:lpstr>Доктор </vt:lpstr>
      <vt:lpstr>Повар</vt:lpstr>
      <vt:lpstr>Водитель</vt:lpstr>
      <vt:lpstr>Пожарники</vt:lpstr>
      <vt:lpstr>Педагог</vt:lpstr>
      <vt:lpstr>Игра  «Угадай-ка»</vt:lpstr>
      <vt:lpstr>Работа со стихотворением А.Шибаева   «Разные профессии»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USER</dc:creator>
  <cp:lastModifiedBy>AHTOXA OFF</cp:lastModifiedBy>
  <cp:revision>8</cp:revision>
  <dcterms:created xsi:type="dcterms:W3CDTF">2016-06-17T14:52:28Z</dcterms:created>
  <dcterms:modified xsi:type="dcterms:W3CDTF">2018-07-05T14:57:13Z</dcterms:modified>
</cp:coreProperties>
</file>