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61" r:id="rId2"/>
  </p:sldMasterIdLst>
  <p:sldIdLst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00"/>
  </p:normalViewPr>
  <p:slideViewPr>
    <p:cSldViewPr>
      <p:cViewPr varScale="1">
        <p:scale>
          <a:sx n="122" d="100"/>
          <a:sy n="122" d="100"/>
        </p:scale>
        <p:origin x="12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11D8-751D-4993-A886-3F1A30B971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007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11D8-751D-4993-A886-3F1A30B971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645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11D8-751D-4993-A886-3F1A30B971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07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11D8-751D-4993-A886-3F1A30B971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83819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11D8-751D-4993-A886-3F1A30B971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636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11D8-751D-4993-A886-3F1A30B971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02767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11D8-751D-4993-A886-3F1A30B971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100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11D8-751D-4993-A886-3F1A30B971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0382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11D8-751D-4993-A886-3F1A30B971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072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11D8-751D-4993-A886-3F1A30B971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187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11D8-751D-4993-A886-3F1A30B971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551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11D8-751D-4993-A886-3F1A30B971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338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11D8-751D-4993-A886-3F1A30B971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391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11D8-751D-4993-A886-3F1A30B971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255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11D8-751D-4993-A886-3F1A30B971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610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11D8-751D-4993-A886-3F1A30B971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01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11D8-751D-4993-A886-3F1A30B971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025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9F511D8-751D-4993-A886-3F1A30B971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0160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  <p:sldLayoutId id="2147483873" r:id="rId12"/>
    <p:sldLayoutId id="2147483874" r:id="rId13"/>
    <p:sldLayoutId id="2147483875" r:id="rId14"/>
    <p:sldLayoutId id="2147483876" r:id="rId15"/>
    <p:sldLayoutId id="2147483877" r:id="rId16"/>
    <p:sldLayoutId id="214748387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Стихи . Лето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3"/>
          </p:nvPr>
        </p:nvSpPr>
        <p:spPr/>
        <p:txBody>
          <a:bodyPr>
            <a:normAutofit lnSpcReduction="10000"/>
          </a:bodyPr>
          <a:lstStyle/>
          <a:p>
            <a:r>
              <a:rPr lang="ru-RU" sz="1600" dirty="0"/>
              <a:t>Лето</a:t>
            </a:r>
          </a:p>
          <a:p>
            <a:r>
              <a:rPr lang="ru-RU" sz="1600" dirty="0"/>
              <a:t>И. Суриков</a:t>
            </a:r>
          </a:p>
          <a:p>
            <a:r>
              <a:rPr lang="ru-RU" sz="1600" dirty="0"/>
              <a:t>Ярко солнце светит,</a:t>
            </a:r>
            <a:br>
              <a:rPr lang="ru-RU" sz="1600" dirty="0"/>
            </a:br>
            <a:r>
              <a:rPr lang="ru-RU" sz="1600" dirty="0"/>
              <a:t>В воздухе тепло,</a:t>
            </a:r>
            <a:br>
              <a:rPr lang="ru-RU" sz="1600" dirty="0"/>
            </a:br>
            <a:r>
              <a:rPr lang="ru-RU" sz="1600" dirty="0"/>
              <a:t>И, куда не взглянешь,</a:t>
            </a:r>
            <a:br>
              <a:rPr lang="ru-RU" sz="1600" dirty="0"/>
            </a:br>
            <a:r>
              <a:rPr lang="ru-RU" sz="1600" dirty="0"/>
              <a:t>Все кругом светло.</a:t>
            </a:r>
            <a:br>
              <a:rPr lang="ru-RU" sz="1600" dirty="0"/>
            </a:br>
            <a:r>
              <a:rPr lang="ru-RU" sz="1600" dirty="0"/>
              <a:t>На лугу пестреют</a:t>
            </a:r>
            <a:br>
              <a:rPr lang="ru-RU" sz="1600" dirty="0"/>
            </a:br>
            <a:r>
              <a:rPr lang="ru-RU" sz="1600" dirty="0"/>
              <a:t>Яркие цветы;</a:t>
            </a:r>
            <a:br>
              <a:rPr lang="ru-RU" sz="1600" dirty="0"/>
            </a:br>
            <a:r>
              <a:rPr lang="ru-RU" sz="1600" dirty="0"/>
              <a:t>Золотом облиты</a:t>
            </a:r>
            <a:br>
              <a:rPr lang="ru-RU" sz="1600" dirty="0"/>
            </a:br>
            <a:r>
              <a:rPr lang="ru-RU" sz="1600" dirty="0"/>
              <a:t>Яркие листы.</a:t>
            </a:r>
            <a:br>
              <a:rPr lang="ru-RU" sz="1600" dirty="0"/>
            </a:br>
            <a:r>
              <a:rPr lang="ru-RU" sz="1600" dirty="0"/>
              <a:t>Дремлет лес: ни звука, –</a:t>
            </a:r>
            <a:br>
              <a:rPr lang="ru-RU" sz="1600" dirty="0"/>
            </a:br>
            <a:r>
              <a:rPr lang="ru-RU" sz="1600" dirty="0"/>
              <a:t>лист не шелестит,</a:t>
            </a:r>
            <a:br>
              <a:rPr lang="ru-RU" sz="1600" dirty="0"/>
            </a:br>
            <a:r>
              <a:rPr lang="ru-RU" sz="1600" dirty="0"/>
              <a:t>Только жаворонок</a:t>
            </a:r>
            <a:br>
              <a:rPr lang="ru-RU" sz="1600" dirty="0"/>
            </a:br>
            <a:r>
              <a:rPr lang="ru-RU" sz="1600" dirty="0"/>
              <a:t>в воздухе звенит.</a:t>
            </a:r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851" y="1170247"/>
            <a:ext cx="3811385" cy="2485505"/>
          </a:xfr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90997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Стихи . Лето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ru-RU" sz="1800" b="1" dirty="0"/>
              <a:t>Лето</a:t>
            </a:r>
          </a:p>
          <a:p>
            <a:r>
              <a:rPr lang="ru-RU" sz="1800" dirty="0"/>
              <a:t>Рада летом я купаться</a:t>
            </a:r>
            <a:br>
              <a:rPr lang="ru-RU" sz="1800" dirty="0"/>
            </a:br>
            <a:r>
              <a:rPr lang="ru-RU" sz="1800" dirty="0"/>
              <a:t>И на пляже загорать,</a:t>
            </a:r>
            <a:br>
              <a:rPr lang="ru-RU" sz="1800" dirty="0"/>
            </a:br>
            <a:r>
              <a:rPr lang="ru-RU" sz="1800" dirty="0"/>
              <a:t>И на </a:t>
            </a:r>
            <a:r>
              <a:rPr lang="ru-RU" sz="1800" dirty="0" err="1"/>
              <a:t>велике</a:t>
            </a:r>
            <a:r>
              <a:rPr lang="ru-RU" sz="1800" dirty="0"/>
              <a:t> промчаться,</a:t>
            </a:r>
            <a:br>
              <a:rPr lang="ru-RU" sz="1800" dirty="0"/>
            </a:br>
            <a:r>
              <a:rPr lang="ru-RU" sz="1800" dirty="0"/>
              <a:t>В бадминтон с сестрой играть.</a:t>
            </a:r>
            <a:br>
              <a:rPr lang="ru-RU" sz="1800" dirty="0"/>
            </a:br>
            <a:r>
              <a:rPr lang="ru-RU" sz="1800" dirty="0"/>
              <a:t>После чтенья доброй книжки</a:t>
            </a:r>
            <a:br>
              <a:rPr lang="ru-RU" sz="1800" dirty="0"/>
            </a:br>
            <a:r>
              <a:rPr lang="ru-RU" sz="1800" dirty="0"/>
              <a:t>В гамаке в зной подремать.</a:t>
            </a:r>
            <a:br>
              <a:rPr lang="ru-RU" sz="1800" dirty="0"/>
            </a:br>
            <a:r>
              <a:rPr lang="ru-RU" sz="1800" dirty="0"/>
              <a:t>Лета вкусные дары</a:t>
            </a:r>
            <a:br>
              <a:rPr lang="ru-RU" sz="1800" dirty="0"/>
            </a:br>
            <a:r>
              <a:rPr lang="ru-RU" sz="1800" dirty="0"/>
              <a:t>В конце лета собирать.</a:t>
            </a:r>
          </a:p>
          <a:p>
            <a:endParaRPr lang="ru-RU" dirty="0" smtClean="0"/>
          </a:p>
          <a:p>
            <a:r>
              <a:rPr lang="ru-RU" sz="1600" dirty="0" err="1" smtClean="0"/>
              <a:t>Л.Антонова</a:t>
            </a:r>
            <a:endParaRPr lang="ru-RU" sz="1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929" y="1222202"/>
            <a:ext cx="3807229" cy="2381596"/>
          </a:xfr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65975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Стихи . Лето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ru-RU" sz="1800" b="1" dirty="0"/>
              <a:t>Одуванчик</a:t>
            </a:r>
          </a:p>
          <a:p>
            <a:r>
              <a:rPr lang="ru-RU" sz="1800" dirty="0"/>
              <a:t>Носит одуванчик</a:t>
            </a:r>
            <a:br>
              <a:rPr lang="ru-RU" sz="1800" dirty="0"/>
            </a:br>
            <a:r>
              <a:rPr lang="ru-RU" sz="1800" dirty="0"/>
              <a:t>жёлтый сарафанчик.</a:t>
            </a:r>
            <a:br>
              <a:rPr lang="ru-RU" sz="1800" dirty="0"/>
            </a:br>
            <a:r>
              <a:rPr lang="ru-RU" sz="1800" dirty="0"/>
              <a:t>Подрастёт нарядиться</a:t>
            </a:r>
            <a:br>
              <a:rPr lang="ru-RU" sz="1800" dirty="0"/>
            </a:br>
            <a:r>
              <a:rPr lang="ru-RU" sz="1800" dirty="0"/>
              <a:t>В беленькое платьице.</a:t>
            </a:r>
          </a:p>
          <a:p>
            <a:endParaRPr lang="ru-RU" sz="1800" i="1" dirty="0" smtClean="0"/>
          </a:p>
          <a:p>
            <a:endParaRPr lang="ru-RU" sz="1800" i="1" dirty="0"/>
          </a:p>
          <a:p>
            <a:endParaRPr lang="ru-RU" sz="1800" i="1" dirty="0" smtClean="0"/>
          </a:p>
          <a:p>
            <a:r>
              <a:rPr lang="ru-RU" sz="1800" i="1" dirty="0" smtClean="0"/>
              <a:t>Серова</a:t>
            </a:r>
            <a:endParaRPr lang="ru-RU" sz="1800" dirty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488" y="1302593"/>
            <a:ext cx="3948112" cy="2220813"/>
          </a:xfr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36150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Стихи . Лето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ru-RU" sz="1600" b="1" dirty="0"/>
              <a:t>Июнь</a:t>
            </a:r>
          </a:p>
          <a:p>
            <a:r>
              <a:rPr lang="ru-RU" sz="1600" dirty="0"/>
              <a:t>Стали </a:t>
            </a:r>
            <a:r>
              <a:rPr lang="ru-RU" sz="1600" dirty="0" err="1"/>
              <a:t>вылетки</a:t>
            </a:r>
            <a:r>
              <a:rPr lang="ru-RU" sz="1600" dirty="0"/>
              <a:t> смелей,</a:t>
            </a:r>
            <a:br>
              <a:rPr lang="ru-RU" sz="1600" dirty="0"/>
            </a:br>
            <a:r>
              <a:rPr lang="ru-RU" sz="1600" dirty="0"/>
              <a:t>Стало тише и светлей.</a:t>
            </a:r>
            <a:br>
              <a:rPr lang="ru-RU" sz="1600" dirty="0"/>
            </a:br>
            <a:r>
              <a:rPr lang="ru-RU" sz="1600" dirty="0"/>
              <a:t>День растёт, растёт, растёт -</a:t>
            </a:r>
            <a:br>
              <a:rPr lang="ru-RU" sz="1600" dirty="0"/>
            </a:br>
            <a:r>
              <a:rPr lang="ru-RU" sz="1600" dirty="0"/>
              <a:t>Скоро к ночи поворот.</a:t>
            </a:r>
            <a:br>
              <a:rPr lang="ru-RU" sz="1600" dirty="0"/>
            </a:br>
            <a:r>
              <a:rPr lang="ru-RU" sz="1600" dirty="0"/>
              <a:t>А пока заросшей тропкой,</a:t>
            </a:r>
            <a:br>
              <a:rPr lang="ru-RU" sz="1600" dirty="0"/>
            </a:br>
            <a:r>
              <a:rPr lang="ru-RU" sz="1600" dirty="0"/>
              <a:t>Земляничной, неторопкий</a:t>
            </a:r>
            <a:br>
              <a:rPr lang="ru-RU" sz="1600" dirty="0"/>
            </a:br>
            <a:r>
              <a:rPr lang="ru-RU" sz="1600" dirty="0"/>
              <a:t>По земле июнь идёт!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i="1" dirty="0"/>
              <a:t>Михаил Сад</a:t>
            </a:r>
            <a:r>
              <a:rPr lang="ru-RU" i="1" dirty="0"/>
              <a:t>овский</a:t>
            </a:r>
            <a:endParaRPr lang="ru-RU" dirty="0"/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488" y="1077042"/>
            <a:ext cx="3948112" cy="2671915"/>
          </a:xfrm>
          <a:effectLst>
            <a:glow rad="635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12878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Стихи . Лето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ru-RU" sz="1600" b="1" dirty="0"/>
              <a:t>От чего так много света?</a:t>
            </a:r>
          </a:p>
          <a:p>
            <a:r>
              <a:rPr lang="ru-RU" sz="1600" dirty="0"/>
              <a:t>Отчего так много света?</a:t>
            </a:r>
            <a:br>
              <a:rPr lang="ru-RU" sz="1600" dirty="0"/>
            </a:br>
            <a:r>
              <a:rPr lang="ru-RU" sz="1600" dirty="0"/>
              <a:t>Отчего вдруг так тепло?</a:t>
            </a:r>
            <a:br>
              <a:rPr lang="ru-RU" sz="1600" dirty="0"/>
            </a:br>
            <a:r>
              <a:rPr lang="ru-RU" sz="1600" dirty="0"/>
              <a:t>Оттого, что это лето</a:t>
            </a:r>
            <a:br>
              <a:rPr lang="ru-RU" sz="1600" dirty="0"/>
            </a:br>
            <a:r>
              <a:rPr lang="ru-RU" sz="1600" dirty="0"/>
              <a:t>На всё лето к нам пришло.</a:t>
            </a:r>
          </a:p>
          <a:p>
            <a:r>
              <a:rPr lang="ru-RU" sz="1600" dirty="0"/>
              <a:t>Оттого и каждый день</a:t>
            </a:r>
            <a:br>
              <a:rPr lang="ru-RU" sz="1600" dirty="0"/>
            </a:br>
            <a:r>
              <a:rPr lang="ru-RU" sz="1600" dirty="0"/>
              <a:t>Всё длиннее, что ни день.</a:t>
            </a:r>
            <a:br>
              <a:rPr lang="ru-RU" sz="1600" dirty="0"/>
            </a:br>
            <a:r>
              <a:rPr lang="ru-RU" sz="1600" dirty="0"/>
              <a:t>Ну, а ночи,</a:t>
            </a:r>
            <a:br>
              <a:rPr lang="ru-RU" sz="1600" dirty="0"/>
            </a:br>
            <a:r>
              <a:rPr lang="ru-RU" sz="1600" dirty="0"/>
              <a:t>Ночь от ночи,</a:t>
            </a:r>
            <a:br>
              <a:rPr lang="ru-RU" sz="1600" dirty="0"/>
            </a:br>
            <a:r>
              <a:rPr lang="ru-RU" sz="1600" dirty="0"/>
              <a:t>Всё короче и короче.</a:t>
            </a:r>
          </a:p>
          <a:p>
            <a:r>
              <a:rPr lang="ru-RU" sz="1600" dirty="0"/>
              <a:t/>
            </a:r>
            <a:br>
              <a:rPr lang="ru-RU" sz="1600" dirty="0"/>
            </a:br>
            <a:r>
              <a:rPr lang="ru-RU" sz="1600" i="1" dirty="0"/>
              <a:t>И. </a:t>
            </a:r>
            <a:r>
              <a:rPr lang="ru-RU" sz="1600" i="1" dirty="0" err="1"/>
              <a:t>Мазнин</a:t>
            </a:r>
            <a:endParaRPr lang="ru-RU" sz="1600" dirty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851" y="1143231"/>
            <a:ext cx="3811385" cy="2539538"/>
          </a:xfr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20737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Стихи . Лето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ru-RU" sz="1600" b="1" dirty="0"/>
              <a:t>Солнечный зайчик</a:t>
            </a:r>
          </a:p>
          <a:p>
            <a:r>
              <a:rPr lang="ru-RU" sz="1600" dirty="0"/>
              <a:t>Солнечный зайчик</a:t>
            </a:r>
            <a:br>
              <a:rPr lang="ru-RU" sz="1600" dirty="0"/>
            </a:br>
            <a:r>
              <a:rPr lang="ru-RU" sz="1600" dirty="0"/>
              <a:t>Запрыгнул в окно,</a:t>
            </a:r>
            <a:br>
              <a:rPr lang="ru-RU" sz="1600" dirty="0"/>
            </a:br>
            <a:r>
              <a:rPr lang="ru-RU" sz="1600" dirty="0"/>
              <a:t>Солнечный зайчик</a:t>
            </a:r>
            <a:br>
              <a:rPr lang="ru-RU" sz="1600" dirty="0"/>
            </a:br>
            <a:r>
              <a:rPr lang="ru-RU" sz="1600" dirty="0"/>
              <a:t>Сказал:-«О-го-го!»</a:t>
            </a:r>
          </a:p>
          <a:p>
            <a:r>
              <a:rPr lang="ru-RU" sz="1600" dirty="0"/>
              <a:t>Я тут же проснулась,</a:t>
            </a:r>
            <a:br>
              <a:rPr lang="ru-RU" sz="1600" dirty="0"/>
            </a:br>
            <a:r>
              <a:rPr lang="ru-RU" sz="1600" dirty="0"/>
              <a:t>Ему улыбнулась,</a:t>
            </a:r>
            <a:br>
              <a:rPr lang="ru-RU" sz="1600" dirty="0"/>
            </a:br>
            <a:r>
              <a:rPr lang="ru-RU" sz="1600" dirty="0"/>
              <a:t>Слегка потянулась…</a:t>
            </a:r>
            <a:br>
              <a:rPr lang="ru-RU" sz="1600" dirty="0"/>
            </a:br>
            <a:r>
              <a:rPr lang="ru-RU" sz="1600" dirty="0"/>
              <a:t>На сердце легко!</a:t>
            </a:r>
          </a:p>
          <a:p>
            <a:endParaRPr lang="ru-RU" sz="1600" i="1" dirty="0" smtClean="0"/>
          </a:p>
          <a:p>
            <a:r>
              <a:rPr lang="ru-RU" sz="1600" i="1" dirty="0" smtClean="0"/>
              <a:t>С</a:t>
            </a:r>
            <a:r>
              <a:rPr lang="ru-RU" sz="1600" i="1" dirty="0"/>
              <a:t>. Сирена</a:t>
            </a:r>
            <a:endParaRPr lang="ru-RU" sz="1600" dirty="0"/>
          </a:p>
          <a:p>
            <a:endParaRPr lang="ru-RU" sz="1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488" y="834141"/>
            <a:ext cx="3948112" cy="3157718"/>
          </a:xfr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91719338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каймленный край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777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791F169-A1ED-4645-B6E3-A798AD3D8FA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</TotalTime>
  <Words>54</Words>
  <Application>Microsoft Office PowerPoint</Application>
  <PresentationFormat>Экран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Times New Roman</vt:lpstr>
      <vt:lpstr>Wingdings 3</vt:lpstr>
      <vt:lpstr>Сектор</vt:lpstr>
      <vt:lpstr>Стихи . Лето </vt:lpstr>
      <vt:lpstr>Стихи . Лето </vt:lpstr>
      <vt:lpstr>Стихи . Лето </vt:lpstr>
      <vt:lpstr>Стихи . Лето </vt:lpstr>
      <vt:lpstr>Стихи . Лето </vt:lpstr>
      <vt:lpstr>Стихи . Лето </vt:lpstr>
    </vt:vector>
  </TitlesOfParts>
  <Manager/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Стихи . Лето</dc:title>
  <dc:subject/>
  <dc:creator>AHTOXA OFF</dc:creator>
  <cp:keywords/>
  <dc:description/>
  <cp:lastModifiedBy>AHTOXA OFF</cp:lastModifiedBy>
  <cp:revision>2</cp:revision>
  <dcterms:created xsi:type="dcterms:W3CDTF">2018-06-16T12:33:03Z</dcterms:created>
  <dcterms:modified xsi:type="dcterms:W3CDTF">2018-06-16T12:54:47Z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TC010690471049</vt:lpwstr>
  </property>
</Properties>
</file>