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2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0834" autoAdjust="0"/>
  </p:normalViewPr>
  <p:slideViewPr>
    <p:cSldViewPr>
      <p:cViewPr varScale="1">
        <p:scale>
          <a:sx n="122" d="100"/>
          <a:sy n="122" d="100"/>
        </p:scale>
        <p:origin x="120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D5D77-B9F2-4108-AC6D-823E7AE72829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3E59A-571A-4889-81C5-AB243F1CC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19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5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6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75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91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18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56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5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2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9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86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5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30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59" cy="1143000"/>
          </a:xfrm>
        </p:spPr>
        <p:txBody>
          <a:bodyPr/>
          <a:lstStyle/>
          <a:p>
            <a:r>
              <a:rPr lang="ru-RU" dirty="0" smtClean="0"/>
              <a:t>Стихи .Весна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3600399" cy="3168351"/>
          </a:xfrm>
          <a:ln>
            <a:solidFill>
              <a:schemeClr val="accent1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Черемуха</a:t>
            </a:r>
          </a:p>
          <a:p>
            <a:r>
              <a:rPr lang="ru-RU" sz="1800" i="1" dirty="0" smtClean="0"/>
              <a:t>Черёмуха </a:t>
            </a:r>
            <a:r>
              <a:rPr lang="ru-RU" sz="1800" i="1" dirty="0"/>
              <a:t>душистая</a:t>
            </a:r>
            <a:br>
              <a:rPr lang="ru-RU" sz="1800" i="1" dirty="0"/>
            </a:br>
            <a:r>
              <a:rPr lang="ru-RU" sz="1800" i="1" dirty="0"/>
              <a:t>С весною расцвела</a:t>
            </a:r>
            <a:br>
              <a:rPr lang="ru-RU" sz="1800" i="1" dirty="0"/>
            </a:br>
            <a:r>
              <a:rPr lang="ru-RU" sz="1800" i="1" dirty="0"/>
              <a:t>И ветки золотистые,</a:t>
            </a:r>
            <a:br>
              <a:rPr lang="ru-RU" sz="1800" i="1" dirty="0"/>
            </a:br>
            <a:r>
              <a:rPr lang="ru-RU" sz="1800" i="1" dirty="0"/>
              <a:t>Что кудри, завила.</a:t>
            </a:r>
          </a:p>
          <a:p>
            <a:r>
              <a:rPr lang="ru-RU" sz="1800" i="1" dirty="0"/>
              <a:t>И кисточки атласные</a:t>
            </a:r>
            <a:br>
              <a:rPr lang="ru-RU" sz="1800" i="1" dirty="0"/>
            </a:br>
            <a:r>
              <a:rPr lang="ru-RU" sz="1800" i="1" dirty="0"/>
              <a:t>Под жемчугом росы</a:t>
            </a:r>
            <a:br>
              <a:rPr lang="ru-RU" sz="1800" i="1" dirty="0"/>
            </a:br>
            <a:r>
              <a:rPr lang="ru-RU" sz="1800" i="1" dirty="0"/>
              <a:t>Горят, как серьги ясные</a:t>
            </a:r>
            <a:br>
              <a:rPr lang="ru-RU" sz="1800" i="1" dirty="0"/>
            </a:br>
            <a:r>
              <a:rPr lang="ru-RU" sz="1800" i="1" dirty="0"/>
              <a:t>У девицы-красы.</a:t>
            </a:r>
          </a:p>
          <a:p>
            <a:r>
              <a:rPr lang="ru-RU" sz="1800" i="1" dirty="0"/>
              <a:t>А рядом, у проталинки,</a:t>
            </a:r>
            <a:br>
              <a:rPr lang="ru-RU" sz="1800" i="1" dirty="0"/>
            </a:br>
            <a:r>
              <a:rPr lang="ru-RU" sz="1800" i="1" dirty="0"/>
              <a:t>В траве между камней,</a:t>
            </a:r>
            <a:br>
              <a:rPr lang="ru-RU" sz="1800" i="1" dirty="0"/>
            </a:br>
            <a:r>
              <a:rPr lang="ru-RU" sz="1800" i="1" dirty="0"/>
              <a:t>Бежит, струится маленький</a:t>
            </a:r>
            <a:br>
              <a:rPr lang="ru-RU" sz="1800" i="1" dirty="0"/>
            </a:br>
            <a:r>
              <a:rPr lang="ru-RU" sz="1800" i="1" dirty="0"/>
              <a:t>Серебряный ручей</a:t>
            </a:r>
            <a:r>
              <a:rPr lang="ru-RU" sz="1800" i="1" dirty="0" smtClean="0"/>
              <a:t>.</a:t>
            </a:r>
          </a:p>
          <a:p>
            <a:r>
              <a:rPr lang="ru-RU" sz="1800" i="1" dirty="0" smtClean="0"/>
              <a:t>(С. Есенин)</a:t>
            </a:r>
            <a:endParaRPr lang="ru-RU" sz="18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16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3742965" cy="1508760"/>
          </a:xfrm>
        </p:spPr>
        <p:txBody>
          <a:bodyPr/>
          <a:lstStyle/>
          <a:p>
            <a:r>
              <a:rPr lang="ru-RU" dirty="0" err="1" smtClean="0"/>
              <a:t>Стихи.весна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86842"/>
            <a:ext cx="3657600" cy="2655916"/>
          </a:xfr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Распустилась </a:t>
            </a:r>
            <a:r>
              <a:rPr lang="ru-RU" sz="2000" dirty="0"/>
              <a:t>яблонька,</a:t>
            </a:r>
            <a:br>
              <a:rPr lang="ru-RU" sz="2000" dirty="0"/>
            </a:br>
            <a:r>
              <a:rPr lang="ru-RU" sz="2000" dirty="0"/>
              <a:t>У бабушки в саду.</a:t>
            </a:r>
            <a:br>
              <a:rPr lang="ru-RU" sz="2000" dirty="0"/>
            </a:br>
            <a:r>
              <a:rPr lang="ru-RU" sz="2000" dirty="0"/>
              <a:t>Она такая маленькая,</a:t>
            </a:r>
            <a:br>
              <a:rPr lang="ru-RU" sz="2000" dirty="0"/>
            </a:br>
            <a:r>
              <a:rPr lang="ru-RU" sz="2000" dirty="0"/>
              <a:t>Первый раз в цвету.</a:t>
            </a:r>
            <a:br>
              <a:rPr lang="ru-RU" sz="2000" dirty="0"/>
            </a:br>
            <a:r>
              <a:rPr lang="ru-RU" sz="2000" dirty="0"/>
              <a:t>Тонкий, очень нежный,</a:t>
            </a:r>
            <a:br>
              <a:rPr lang="ru-RU" sz="2000" dirty="0"/>
            </a:br>
            <a:r>
              <a:rPr lang="ru-RU" sz="2000" dirty="0"/>
              <a:t>Весенний аромат,</a:t>
            </a:r>
            <a:br>
              <a:rPr lang="ru-RU" sz="2000" dirty="0"/>
            </a:br>
            <a:r>
              <a:rPr lang="ru-RU" sz="2000" dirty="0"/>
              <a:t>Утопает в розовом,</a:t>
            </a:r>
            <a:br>
              <a:rPr lang="ru-RU" sz="2000" dirty="0"/>
            </a:br>
            <a:r>
              <a:rPr lang="ru-RU" sz="2000" dirty="0"/>
              <a:t>Яблоневый сад.</a:t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</a:t>
            </a:r>
            <a:r>
              <a:rPr lang="ru-RU" sz="1400" i="1" dirty="0" err="1" smtClean="0"/>
              <a:t>Щипцова</a:t>
            </a:r>
            <a:r>
              <a:rPr lang="ru-RU" sz="1400" i="1" dirty="0" smtClean="0"/>
              <a:t> Н.)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8241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 .весна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900" b="1" dirty="0"/>
              <a:t>Травка зеленеет</a:t>
            </a:r>
          </a:p>
          <a:p>
            <a:r>
              <a:rPr lang="ru-RU" sz="1900" dirty="0"/>
              <a:t>Травка зеленеет,</a:t>
            </a:r>
            <a:br>
              <a:rPr lang="ru-RU" sz="1900" dirty="0"/>
            </a:br>
            <a:r>
              <a:rPr lang="ru-RU" sz="1900" dirty="0"/>
              <a:t>Солнышко блестит;</a:t>
            </a:r>
            <a:br>
              <a:rPr lang="ru-RU" sz="1900" dirty="0"/>
            </a:br>
            <a:r>
              <a:rPr lang="ru-RU" sz="1900" dirty="0"/>
              <a:t>Ласточка с весною</a:t>
            </a:r>
            <a:br>
              <a:rPr lang="ru-RU" sz="1900" dirty="0"/>
            </a:br>
            <a:r>
              <a:rPr lang="ru-RU" sz="1900" dirty="0"/>
              <a:t>В сени к нам летит.</a:t>
            </a:r>
            <a:br>
              <a:rPr lang="ru-RU" sz="1900" dirty="0"/>
            </a:br>
            <a:r>
              <a:rPr lang="ru-RU" sz="1900" dirty="0"/>
              <a:t>С нею солнце краше</a:t>
            </a:r>
            <a:br>
              <a:rPr lang="ru-RU" sz="1900" dirty="0"/>
            </a:br>
            <a:r>
              <a:rPr lang="ru-RU" sz="1900" dirty="0"/>
              <a:t>И весна милей...</a:t>
            </a:r>
            <a:br>
              <a:rPr lang="ru-RU" sz="1900" dirty="0"/>
            </a:br>
            <a:r>
              <a:rPr lang="ru-RU" sz="1900" dirty="0" err="1"/>
              <a:t>Прощебечь</a:t>
            </a:r>
            <a:r>
              <a:rPr lang="ru-RU" sz="1900" dirty="0"/>
              <a:t> с дороги</a:t>
            </a:r>
            <a:br>
              <a:rPr lang="ru-RU" sz="1900" dirty="0"/>
            </a:br>
            <a:r>
              <a:rPr lang="ru-RU" sz="1900" dirty="0"/>
              <a:t>Нам привет скорей!</a:t>
            </a:r>
            <a:br>
              <a:rPr lang="ru-RU" sz="1900" dirty="0"/>
            </a:br>
            <a:r>
              <a:rPr lang="ru-RU" sz="1900" dirty="0"/>
              <a:t>Дам тебе я зерен,</a:t>
            </a:r>
            <a:br>
              <a:rPr lang="ru-RU" sz="1900" dirty="0"/>
            </a:br>
            <a:r>
              <a:rPr lang="ru-RU" sz="1900" dirty="0"/>
              <a:t>А ты песню спой,</a:t>
            </a:r>
            <a:br>
              <a:rPr lang="ru-RU" sz="1900" dirty="0"/>
            </a:br>
            <a:r>
              <a:rPr lang="ru-RU" sz="1900" dirty="0"/>
              <a:t>Что из стран далеких</a:t>
            </a:r>
            <a:br>
              <a:rPr lang="ru-RU" sz="1900" dirty="0"/>
            </a:br>
            <a:r>
              <a:rPr lang="ru-RU" sz="1900" dirty="0"/>
              <a:t>Принесла с собой...</a:t>
            </a:r>
          </a:p>
          <a:p>
            <a:r>
              <a:rPr lang="ru-RU" sz="1400" dirty="0" smtClean="0"/>
              <a:t>(А. Плещеев)</a:t>
            </a:r>
            <a:endParaRPr lang="ru-RU" sz="1400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5600"/>
            <a:ext cx="3657600" cy="2438400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82914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Стихи.весна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Наступает </a:t>
            </a:r>
            <a:r>
              <a:rPr lang="ru-RU" dirty="0"/>
              <a:t>месяц май. </a:t>
            </a:r>
            <a:endParaRPr lang="ru-RU" dirty="0" smtClean="0"/>
          </a:p>
          <a:p>
            <a:r>
              <a:rPr lang="ru-RU" dirty="0" smtClean="0"/>
              <a:t>Птицы </a:t>
            </a:r>
            <a:r>
              <a:rPr lang="ru-RU" dirty="0"/>
              <a:t>радостно запели, Возвратившись в милый край. </a:t>
            </a:r>
            <a:endParaRPr lang="ru-RU" dirty="0" smtClean="0"/>
          </a:p>
          <a:p>
            <a:r>
              <a:rPr lang="ru-RU" dirty="0" smtClean="0"/>
              <a:t>Зацвели</a:t>
            </a:r>
            <a:r>
              <a:rPr lang="ru-RU" dirty="0"/>
              <a:t>, зазеленели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/>
              <a:t>деревья и кусты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Снова пчелы </a:t>
            </a:r>
            <a:r>
              <a:rPr lang="ru-RU" dirty="0" smtClean="0"/>
              <a:t>полетели</a:t>
            </a:r>
          </a:p>
          <a:p>
            <a:r>
              <a:rPr lang="ru-RU" dirty="0" smtClean="0"/>
              <a:t> </a:t>
            </a:r>
            <a:r>
              <a:rPr lang="ru-RU" dirty="0"/>
              <a:t>За нектаром на цветы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1700" dirty="0"/>
              <a:t>Я. Яковлева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6538"/>
            <a:ext cx="3657600" cy="2436524"/>
          </a:xfr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4751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Стихи.весна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086603"/>
            <a:ext cx="3657600" cy="2056395"/>
          </a:xfrm>
          <a:effectLst>
            <a:reflection blurRad="6350" stA="52000" endA="300" endPos="3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Веснушки</a:t>
            </a:r>
          </a:p>
          <a:p>
            <a:r>
              <a:rPr lang="ru-RU" dirty="0" smtClean="0"/>
              <a:t>Проходила </a:t>
            </a:r>
            <a:r>
              <a:rPr lang="ru-RU" dirty="0"/>
              <a:t>весна</a:t>
            </a:r>
            <a:br>
              <a:rPr lang="ru-RU" dirty="0"/>
            </a:br>
            <a:r>
              <a:rPr lang="ru-RU" dirty="0"/>
              <a:t>По опушке</a:t>
            </a:r>
            <a:br>
              <a:rPr lang="ru-RU" dirty="0"/>
            </a:br>
            <a:r>
              <a:rPr lang="ru-RU" dirty="0"/>
              <a:t>Сквозь весенние</a:t>
            </a:r>
            <a:br>
              <a:rPr lang="ru-RU" dirty="0"/>
            </a:br>
            <a:r>
              <a:rPr lang="ru-RU" dirty="0"/>
              <a:t>Синие сны,</a:t>
            </a:r>
            <a:br>
              <a:rPr lang="ru-RU" dirty="0"/>
            </a:br>
            <a:r>
              <a:rPr lang="ru-RU" dirty="0"/>
              <a:t>И тихонько светились</a:t>
            </a:r>
            <a:br>
              <a:rPr lang="ru-RU" dirty="0"/>
            </a:br>
            <a:r>
              <a:rPr lang="ru-RU" dirty="0"/>
              <a:t>Веснушки</a:t>
            </a:r>
            <a:br>
              <a:rPr lang="ru-RU" dirty="0"/>
            </a:br>
            <a:r>
              <a:rPr lang="ru-RU" dirty="0"/>
              <a:t>На лице у девчонки</a:t>
            </a:r>
            <a:br>
              <a:rPr lang="ru-RU" dirty="0"/>
            </a:br>
            <a:r>
              <a:rPr lang="ru-RU" dirty="0"/>
              <a:t>Весны.</a:t>
            </a:r>
            <a:br>
              <a:rPr lang="ru-RU" dirty="0"/>
            </a:br>
            <a:r>
              <a:rPr lang="ru-RU" dirty="0"/>
              <a:t>Шла девчонка</a:t>
            </a:r>
            <a:br>
              <a:rPr lang="ru-RU" dirty="0"/>
            </a:br>
            <a:r>
              <a:rPr lang="ru-RU" dirty="0"/>
              <a:t>В зелёной юбчонке,</a:t>
            </a:r>
            <a:br>
              <a:rPr lang="ru-RU" dirty="0"/>
            </a:br>
            <a:r>
              <a:rPr lang="ru-RU" dirty="0"/>
              <a:t>Голубою росою звеня.</a:t>
            </a:r>
            <a:br>
              <a:rPr lang="ru-RU" dirty="0"/>
            </a:br>
            <a:r>
              <a:rPr lang="ru-RU" dirty="0"/>
              <a:t>И, завидуя</a:t>
            </a:r>
            <a:br>
              <a:rPr lang="ru-RU" dirty="0"/>
            </a:br>
            <a:r>
              <a:rPr lang="ru-RU" dirty="0"/>
              <a:t>Рыжей девчонке,</a:t>
            </a:r>
            <a:br>
              <a:rPr lang="ru-RU" dirty="0"/>
            </a:br>
            <a:r>
              <a:rPr lang="ru-RU" dirty="0"/>
              <a:t>Незаметно</a:t>
            </a:r>
            <a:br>
              <a:rPr lang="ru-RU" dirty="0"/>
            </a:br>
            <a:r>
              <a:rPr lang="ru-RU" dirty="0"/>
              <a:t>Вздохнула земля.</a:t>
            </a:r>
            <a:br>
              <a:rPr lang="ru-RU" dirty="0"/>
            </a:br>
            <a:r>
              <a:rPr lang="ru-RU" dirty="0"/>
              <a:t>И не зря</a:t>
            </a:r>
            <a:br>
              <a:rPr lang="ru-RU" dirty="0"/>
            </a:br>
            <a:r>
              <a:rPr lang="ru-RU" dirty="0"/>
              <a:t>В это вешнее утро</a:t>
            </a:r>
            <a:br>
              <a:rPr lang="ru-RU" dirty="0"/>
            </a:br>
            <a:r>
              <a:rPr lang="ru-RU" dirty="0"/>
              <a:t>Там, где лёгкие ножки</a:t>
            </a:r>
            <a:br>
              <a:rPr lang="ru-RU" dirty="0"/>
            </a:br>
            <a:r>
              <a:rPr lang="ru-RU" dirty="0"/>
              <a:t>Прошли,</a:t>
            </a:r>
            <a:br>
              <a:rPr lang="ru-RU" dirty="0"/>
            </a:br>
            <a:r>
              <a:rPr lang="ru-RU" dirty="0"/>
              <a:t>Расцвели одуванчики,</a:t>
            </a:r>
            <a:br>
              <a:rPr lang="ru-RU" dirty="0"/>
            </a:br>
            <a:r>
              <a:rPr lang="ru-RU" dirty="0"/>
              <a:t>Будто</a:t>
            </a:r>
            <a:br>
              <a:rPr lang="ru-RU" dirty="0"/>
            </a:br>
            <a:r>
              <a:rPr lang="ru-RU" dirty="0"/>
              <a:t>Золотые веснушки</a:t>
            </a:r>
            <a:br>
              <a:rPr lang="ru-RU" dirty="0"/>
            </a:br>
            <a:r>
              <a:rPr lang="ru-RU" dirty="0"/>
              <a:t>Земли.</a:t>
            </a:r>
          </a:p>
          <a:p>
            <a:r>
              <a:rPr lang="ru-RU" dirty="0" err="1" smtClean="0"/>
              <a:t>В.Орлов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55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DBCCDB2-37F2-4765-9522-76EF98BA90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</vt:lpstr>
      <vt:lpstr>Полосы</vt:lpstr>
      <vt:lpstr>Стихи .Весна</vt:lpstr>
      <vt:lpstr>Стихи.весна</vt:lpstr>
      <vt:lpstr>Стихи .весна</vt:lpstr>
      <vt:lpstr>Стихи.весна</vt:lpstr>
      <vt:lpstr>Стихи.весна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2018-06-14T11:58:30Z</dcterms:created>
  <dcterms:modified xsi:type="dcterms:W3CDTF">2018-06-14T12:39:06Z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TC019647939991</vt:lpwstr>
  </property>
</Properties>
</file>