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58" r:id="rId4"/>
    <p:sldId id="262" r:id="rId5"/>
    <p:sldId id="269" r:id="rId6"/>
    <p:sldId id="267" r:id="rId7"/>
    <p:sldId id="268" r:id="rId8"/>
    <p:sldId id="259" r:id="rId9"/>
    <p:sldId id="260" r:id="rId10"/>
    <p:sldId id="261" r:id="rId11"/>
    <p:sldId id="266" r:id="rId12"/>
    <p:sldId id="264" r:id="rId13"/>
    <p:sldId id="270" r:id="rId14"/>
    <p:sldId id="271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63" autoAdjust="0"/>
    <p:restoredTop sz="94660"/>
  </p:normalViewPr>
  <p:slideViewPr>
    <p:cSldViewPr>
      <p:cViewPr>
        <p:scale>
          <a:sx n="66" d="100"/>
          <a:sy n="66" d="100"/>
        </p:scale>
        <p:origin x="-153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EA1182-6847-46B7-B800-92E49BD866C1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47BE7-AA50-40E5-8C99-F13EE89B9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51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47BE7-AA50-40E5-8C99-F13EE89B947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805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581128"/>
            <a:ext cx="2900706" cy="1944216"/>
          </a:xfrm>
        </p:spPr>
        <p:txBody>
          <a:bodyPr>
            <a:normAutofit/>
          </a:bodyPr>
          <a:lstStyle/>
          <a:p>
            <a:r>
              <a:rPr lang="ru-RU" dirty="0" smtClean="0"/>
              <a:t>Воспитатели группы №1 «Колокольчик»:</a:t>
            </a:r>
          </a:p>
          <a:p>
            <a:r>
              <a:rPr lang="ru-RU" dirty="0" err="1" smtClean="0"/>
              <a:t>Ибраева</a:t>
            </a:r>
            <a:r>
              <a:rPr lang="ru-RU" dirty="0" smtClean="0"/>
              <a:t> Н.В.</a:t>
            </a:r>
          </a:p>
          <a:p>
            <a:r>
              <a:rPr lang="ru-RU" dirty="0" err="1" smtClean="0"/>
              <a:t>Шаманаева</a:t>
            </a:r>
            <a:r>
              <a:rPr lang="ru-RU" dirty="0" smtClean="0"/>
              <a:t> К.В.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272808" cy="2520280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6600" dirty="0" smtClean="0">
                <a:solidFill>
                  <a:schemeClr val="accent6">
                    <a:lumMod val="75000"/>
                  </a:schemeClr>
                </a:solidFill>
              </a:rPr>
              <a:t>Трудовые традиции семьи</a:t>
            </a:r>
            <a:endParaRPr lang="ru-RU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35" y="2708920"/>
            <a:ext cx="5267683" cy="394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48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8842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Сафина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Хакулова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664"/>
            <a:ext cx="3672408" cy="5544616"/>
          </a:xfrm>
        </p:spPr>
      </p:pic>
      <p:sp>
        <p:nvSpPr>
          <p:cNvPr id="3" name="TextBox 2"/>
          <p:cNvSpPr txBox="1"/>
          <p:nvPr/>
        </p:nvSpPr>
        <p:spPr>
          <a:xfrm>
            <a:off x="4283969" y="1556792"/>
            <a:ext cx="45365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«Свою дочь мы приучаем сохранять традиции нашей семьи с раннего детства. А так же и к трудолюбию. Ведь благодаря трудовому воспитанию и соблюдений традиций  в семье вырастают достойные люди.»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53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4571999" cy="1656184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sz="5400" dirty="0" smtClean="0">
                <a:solidFill>
                  <a:srgbClr val="FF0000"/>
                </a:solidFill>
              </a:rPr>
              <a:t>Донскова          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   Полина: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20888"/>
            <a:ext cx="3312368" cy="422447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88640"/>
            <a:ext cx="3456384" cy="40324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1919" y="4437112"/>
            <a:ext cx="42071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«Мы думаем, что семейные трудовые традиции делают семью крепкой и дружной, поэтому в нашей семье всегда приветствуются трудолюбие, взаимопомощь, и уважение к труду друг друга.»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44738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74" y="11088"/>
            <a:ext cx="6624737" cy="1296144"/>
          </a:xfrm>
        </p:spPr>
        <p:txBody>
          <a:bodyPr/>
          <a:lstStyle/>
          <a:p>
            <a:pPr marL="0" indent="0" algn="l">
              <a:buNone/>
            </a:pPr>
            <a:r>
              <a:rPr lang="ru-RU" sz="5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Значение труда.</a:t>
            </a:r>
            <a:br>
              <a:rPr lang="ru-RU" sz="5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br>
              <a:rPr lang="ru-RU" sz="1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5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40882"/>
            <a:ext cx="2700300" cy="3600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81128"/>
            <a:ext cx="3096344" cy="20909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854" y="966124"/>
            <a:ext cx="56886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Труд оказывает существенное влияние и на умственное развитие ребёнка. Он требует </a:t>
            </a:r>
            <a:r>
              <a:rPr lang="ru-RU" dirty="0" err="1" smtClean="0"/>
              <a:t>сообразительности,инициативы,активного</a:t>
            </a:r>
            <a:r>
              <a:rPr lang="ru-RU" dirty="0" smtClean="0"/>
              <a:t> восприятия,наблюдательности,внимания,сосредоточенности,тренерует память.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Труд развивает мышление- ребёнку приходится сравнивать, сопоставлять предметы, с которыми он имеет дело.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Труд объединяет группу людей, в совместном труде формируются первоначальные коллективные навыки- умение сообща и дружно работать, помогать  друг другу.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96077" y="4333934"/>
            <a:ext cx="58681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В процессе труда взрослые дают детям полезные знания о предметах, материалах, орудия труда, их назначении и использовании. Особенна важна роль труда в нравственном воспитании. В труде воспитываются </a:t>
            </a:r>
            <a:r>
              <a:rPr lang="ru-RU" dirty="0" err="1" smtClean="0"/>
              <a:t>самостоятельность,умение</a:t>
            </a:r>
            <a:r>
              <a:rPr lang="ru-RU" dirty="0" smtClean="0"/>
              <a:t> </a:t>
            </a:r>
            <a:r>
              <a:rPr lang="ru-RU" dirty="0" err="1" smtClean="0"/>
              <a:t>преодолеватьтрудности,дисциплиннированость,умение</a:t>
            </a:r>
            <a:r>
              <a:rPr lang="ru-RU" dirty="0" smtClean="0"/>
              <a:t> хорошо выполнять работу и доводить её до конца и многое другое.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3451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0973"/>
            <a:ext cx="8748464" cy="6561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8760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214293"/>
            <a:ext cx="860444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Вывод:</a:t>
            </a:r>
          </a:p>
          <a:p>
            <a:r>
              <a:rPr lang="ru-RU" sz="2800" i="1" dirty="0" smtClean="0"/>
              <a:t>Семейные традиции играют важную роль в нашей жизни. Семейные традиции- это не только праздники и торжественный обед в каждое воскресенье, отправляться на природу в задуманный день недели или встреча с родственниками и друзьями…Но к ним относятся и трудовые традиции- совместная уборка, помощь бабушкам и дедушкам на огороде, ухаживание за комнатными растениями, а самое важное что является трудовой традицией- это забота друг о друге. Давайте сохранять и уважать наши трудовые семейные традиции и тогда наша жизнь и </a:t>
            </a:r>
            <a:r>
              <a:rPr lang="ru-RU" sz="2800" i="1" dirty="0" err="1" smtClean="0"/>
              <a:t>жазнь</a:t>
            </a:r>
            <a:r>
              <a:rPr lang="ru-RU" sz="2800" i="1" dirty="0" smtClean="0"/>
              <a:t> наших детей станет богаче.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875740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280920" cy="6192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255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242586" cy="58326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258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7850503" cy="5883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474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352928" cy="590465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Целью</a:t>
            </a:r>
            <a:r>
              <a:rPr lang="ru-RU" sz="3600" b="0" dirty="0" smtClean="0">
                <a:solidFill>
                  <a:schemeClr val="tx1"/>
                </a:solidFill>
              </a:rPr>
              <a:t> нашего </a:t>
            </a:r>
            <a:r>
              <a:rPr lang="ru-RU" sz="3600" b="0" dirty="0">
                <a:solidFill>
                  <a:schemeClr val="tx1"/>
                </a:solidFill>
              </a:rPr>
              <a:t>проекта </a:t>
            </a:r>
            <a:r>
              <a:rPr lang="ru-RU" sz="3600" b="0" dirty="0" smtClean="0">
                <a:solidFill>
                  <a:schemeClr val="tx1"/>
                </a:solidFill>
              </a:rPr>
              <a:t>являются формирования </a:t>
            </a:r>
            <a:r>
              <a:rPr lang="ru-RU" sz="3600" b="0" dirty="0">
                <a:solidFill>
                  <a:schemeClr val="tx1"/>
                </a:solidFill>
              </a:rPr>
              <a:t>у детей положительного отношения к </a:t>
            </a:r>
            <a:r>
              <a:rPr lang="ru-RU" sz="3600" b="0" dirty="0" smtClean="0">
                <a:solidFill>
                  <a:schemeClr val="tx1"/>
                </a:solidFill>
              </a:rPr>
              <a:t>труду, умения и желания трудиться, уважение к труду, и формирование у дошкольника мотиваций к осознанному уважительному отношению к семейным традициям.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67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Задачи проекта: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7560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/>
              <a:t>Познакомится с историей и трудовыми традициями своей семьи;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/>
              <a:t>Развивать семейные трудовые традиции совместной деятельностью родителей и детей;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/>
              <a:t>Привлечь к активному участию родителей;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/>
              <a:t>Воспитывать у ребёнка  </a:t>
            </a:r>
            <a:r>
              <a:rPr lang="ru-RU" sz="2400" dirty="0"/>
              <a:t>интерес к традициям </a:t>
            </a:r>
            <a:r>
              <a:rPr lang="ru-RU" sz="2400" dirty="0" smtClean="0"/>
              <a:t>семьи, любовь и привязанность к своей семье;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/>
              <a:t>Воспитание  чувства уважения к труду;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/>
              <a:t>Расширять кругозор воспитанников.</a:t>
            </a:r>
          </a:p>
          <a:p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40298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80920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Актуальность  проекта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7929" y="1256184"/>
            <a:ext cx="85689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Вопросам трудового воспитания в семье уделяется много внимания в трудах русских педагогов. Согласно традициям народной педагогики семья считается ячейкой нового общества, где происходит первичная закладка и формирование чувств, мыслей, характера и сознания ребёнка. Правильное воспитание невозможно представить как воспитание нетрудовое.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Традиции как бы организуют связь поколения, на них держится духовно- нравственная жизнь поколений. Преемственность старших и младших основывается именно на традициях. Достижение согласия между традициями и трудовым воспитанием всё более становится животрепещущей проблемой.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83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20688"/>
            <a:ext cx="786144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Участники проекта:</a:t>
            </a:r>
          </a:p>
          <a:p>
            <a:r>
              <a:rPr lang="ru-RU" sz="2800" dirty="0" smtClean="0"/>
              <a:t>Семья </a:t>
            </a:r>
            <a:r>
              <a:rPr lang="ru-RU" sz="2800" dirty="0" smtClean="0"/>
              <a:t>Коровиных (ребёнок Коровин Илья)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емья </a:t>
            </a:r>
            <a:r>
              <a:rPr lang="ru-RU" sz="2800" dirty="0" err="1" smtClean="0"/>
              <a:t>Хакуловых</a:t>
            </a:r>
            <a:r>
              <a:rPr lang="ru-RU" sz="2800" dirty="0" smtClean="0"/>
              <a:t> (ребёнок </a:t>
            </a:r>
            <a:r>
              <a:rPr lang="ru-RU" sz="2800" dirty="0" err="1" smtClean="0"/>
              <a:t>Хакулова</a:t>
            </a:r>
            <a:r>
              <a:rPr lang="ru-RU" sz="2800" dirty="0" smtClean="0"/>
              <a:t> Сафина)</a:t>
            </a:r>
            <a:endParaRPr lang="ru-RU" sz="2800" dirty="0" smtClean="0"/>
          </a:p>
          <a:p>
            <a:r>
              <a:rPr lang="ru-RU" sz="2800" dirty="0" smtClean="0"/>
              <a:t>Семья Донсковых (ребёнок Донскова Полина)</a:t>
            </a:r>
          </a:p>
          <a:p>
            <a:r>
              <a:rPr lang="ru-RU" sz="2800" dirty="0" smtClean="0"/>
              <a:t>Воспитатели: </a:t>
            </a:r>
            <a:r>
              <a:rPr lang="ru-RU" sz="2800" dirty="0" err="1" smtClean="0"/>
              <a:t>Шаманаева</a:t>
            </a:r>
            <a:r>
              <a:rPr lang="ru-RU" sz="2800" dirty="0" smtClean="0"/>
              <a:t> К.В.,</a:t>
            </a:r>
            <a:r>
              <a:rPr lang="ru-RU" sz="2800" dirty="0" err="1" smtClean="0"/>
              <a:t>Ибраева</a:t>
            </a:r>
            <a:r>
              <a:rPr lang="ru-RU" sz="2800" dirty="0" smtClean="0"/>
              <a:t> Н.В.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90015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80920" cy="2376264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Немного о трудовых </a:t>
            </a:r>
            <a:br>
              <a:rPr lang="ru-RU" sz="48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48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традициях наших семей!  </a:t>
            </a:r>
            <a:endParaRPr lang="ru-RU" sz="48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16832"/>
            <a:ext cx="7776864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789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116632"/>
            <a:ext cx="6048672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Илья Коровин:</a:t>
            </a:r>
            <a:endParaRPr lang="ru-RU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88640"/>
            <a:ext cx="2894309" cy="33790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828434"/>
            <a:ext cx="3948463" cy="2807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41" y="3212976"/>
            <a:ext cx="2808312" cy="35249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908720"/>
            <a:ext cx="561662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«Наша </a:t>
            </a:r>
            <a:r>
              <a:rPr lang="ru-RU" sz="2400" i="1" dirty="0" smtClean="0"/>
              <a:t>семья дружная и трудолюбивая, и нашего сына мы </a:t>
            </a:r>
          </a:p>
          <a:p>
            <a:r>
              <a:rPr lang="ru-RU" sz="2400" i="1" dirty="0" smtClean="0"/>
              <a:t>приучаем помогать родителям с детства. Помогать прабабушке в</a:t>
            </a:r>
          </a:p>
          <a:p>
            <a:r>
              <a:rPr lang="ru-RU" sz="2400" i="1" dirty="0" smtClean="0"/>
              <a:t>огороде. Маме на кухне и проводить дома уборку</a:t>
            </a:r>
            <a:r>
              <a:rPr lang="ru-RU" sz="2400" i="1" dirty="0" smtClean="0"/>
              <a:t>.»</a:t>
            </a:r>
            <a:endParaRPr lang="ru-RU" sz="2400" i="1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0751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202</TotalTime>
  <Words>520</Words>
  <Application>Microsoft Office PowerPoint</Application>
  <PresentationFormat>Экран (4:3)</PresentationFormat>
  <Paragraphs>38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Трудовые традиции семьи</vt:lpstr>
      <vt:lpstr>Презентация PowerPoint</vt:lpstr>
      <vt:lpstr>Презентация PowerPoint</vt:lpstr>
      <vt:lpstr>Целью нашего проекта являются формирования у детей положительного отношения к труду, умения и желания трудиться, уважение к труду, и формирование у дошкольника мотиваций к осознанному уважительному отношению к семейным традициям. </vt:lpstr>
      <vt:lpstr>Задачи проекта:</vt:lpstr>
      <vt:lpstr>Актуальность  проекта   </vt:lpstr>
      <vt:lpstr>Презентация PowerPoint</vt:lpstr>
      <vt:lpstr>Немного о трудовых  традициях наших семей!  </vt:lpstr>
      <vt:lpstr>Илья Коровин:</vt:lpstr>
      <vt:lpstr>Сафина Хакулова: </vt:lpstr>
      <vt:lpstr>   Донскова              Полина:</vt:lpstr>
      <vt:lpstr>Значение труда.  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Кристина</dc:creator>
  <cp:lastModifiedBy>Кристина</cp:lastModifiedBy>
  <cp:revision>23</cp:revision>
  <dcterms:created xsi:type="dcterms:W3CDTF">2017-05-15T10:18:23Z</dcterms:created>
  <dcterms:modified xsi:type="dcterms:W3CDTF">2017-05-18T10:54:56Z</dcterms:modified>
</cp:coreProperties>
</file>