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5%20&#1082;&#1083;&#1072;&#1089;&#1089;\&#1063;&#1077;&#1090;&#1099;&#1088;&#1077;%20&#1090;&#1072;&#1088;&#1072;&#1082;&#1072;&#1085;&#1072;%20&#1080;%20&#1089;&#1074;&#1077;&#1088;&#1095;&#1086;&#1082;\&#1063;&#1077;&#1090;&#1099;&#1088;&#1077;%20&#1090;&#1072;&#1088;&#1072;&#1082;&#1072;&#1085;&#1072;%20&#1087;&#1083;&#1102;&#1089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5%20&#1082;&#1083;&#1072;&#1089;&#1089;\&#1063;&#1077;&#1090;&#1099;&#1088;&#1077;%20&#1090;&#1072;&#1088;&#1072;&#1082;&#1072;&#1085;&#1072;%20&#1080;%20&#1089;&#1074;&#1077;&#1088;&#1095;&#1086;&#1082;\CHetyre_tarakana_i_sverchok_-_minus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poiskm.co/show/%D1%87%D0%B5%D1%82%D1%8B%D1%80%D0%B5-%D1%82%D0%B0%D1%80%D0%B0%D0%BA%D0%B0%D0%BD%D0%B0-%D0%B8-%D1%81%D0%B2%D0%B5%D1%80%D1%87%D0%BE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go.mail.ru/search_images?fm=1&amp;q=%D0%BA%D0%B0%D1%80%D1%82%D0%B8%D0%BD%D0%BA%D0%B8%20%D1%87%D0%B5%D1%82%D1%8B%D1%80%D0%B5%20%D1%82%D0%B0%D1%80%D0%B0%D0%BA%D0%B0%D0%BD%D0%B0%20%D0%B8%20%D1%81%D0%B2%D0%B5%D1%80%D1%87%D0%BE%D0%BA&amp;frm=web#urlhash=713228673029209060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9" y="476672"/>
            <a:ext cx="8280920" cy="1800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«Четыре неразлучных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таракана и сверчок»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gradFill flip="none" rotWithShape="1">
                <a:gsLst>
                  <a:gs pos="0">
                    <a:schemeClr val="accent6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5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2276" y="2276872"/>
            <a:ext cx="6100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лова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Р.Виккерса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итальянская народная песенка.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C:\Users\связной\Desktop\обои\779950f7c23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74994"/>
            <a:ext cx="4644008" cy="348300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788024" y="4653136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выполнила учитель музыки высшей квалификационной категории МКОУ «Школа №10» городского округа Ступино М.о. Марченко Марина Анатольевна.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вязной\Desktop\обои\33193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7208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Взял он и динамитом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азворотил всю печь.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239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вязной\Desktop\обои\e2b776e410e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Утром старик задумал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усор убрать в углу,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там…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644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вязной\Desktop\обои\detskaja_pesenka_4_nerazluchnih_tarakana_i_svercho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Весёлая компания на камушках сидит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И, распевая песенки, усами шевелит.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456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язной\Desktop\обои\F1360771000_pesenka-chetyre-tarakana-i-sverche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400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Ужасный взрыв перенесли, как ласковый щелчок,</a:t>
            </a:r>
          </a:p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Четыре неразлучных таракана и сверчок.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254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вязной\Desktop\обои\mihail_kolosov_chetire_tarakana_i_svercho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237312"/>
            <a:ext cx="91439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Злою судьбой убитый, проклял весь белый свет.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926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вязной\Desktop\обои\mqdefault (2).jpg"/>
          <p:cNvPicPr>
            <a:picLocks noChangeAspect="1" noChangeArrowheads="1"/>
          </p:cNvPicPr>
          <p:nvPr/>
        </p:nvPicPr>
        <p:blipFill>
          <a:blip r:embed="rId2" cstate="email"/>
          <a:srcRect l="3480" r="16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65304"/>
            <a:ext cx="9144000" cy="6155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Бежал до Антарктиды от квартирантов дед.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973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вязной\Desktop\обои\240635_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Прибыл на Южный полюс,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Открыл свой сундучок, а там…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816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вязной\Desktop\обои\chetyre.nerazluchnyh.tarakana.i.sverchok.avi.image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3999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Весёлая компания под крышкою сидит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И, распевая песенки, усами шевелит.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410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661248"/>
            <a:ext cx="9143999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Подмигивают весело: «Здорово, старичок!»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Четыре неразлучных таракана и сверчок.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связной\Desktop\обои\mqdefault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  <p:transition advTm="8970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вязной\Desktop\обои\mqdefault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3296"/>
            <a:ext cx="9143999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Четыре неразлучных таракана и сверчок.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9" y="476672"/>
            <a:ext cx="8280920" cy="1800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«Четыре неразлучных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таракана и сверчок»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gradFill flip="none" rotWithShape="1">
                <a:gsLst>
                  <a:gs pos="0">
                    <a:schemeClr val="accent6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5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2276" y="2276872"/>
            <a:ext cx="6100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лова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Р.Виккерса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итальянская народная песенка.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C:\Users\связной\Desktop\обои\779950f7c23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374994"/>
            <a:ext cx="4644008" cy="3483006"/>
          </a:xfrm>
          <a:prstGeom prst="rect">
            <a:avLst/>
          </a:prstGeom>
          <a:noFill/>
        </p:spPr>
      </p:pic>
      <p:pic>
        <p:nvPicPr>
          <p:cNvPr id="9" name="Четыре таракана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56376" y="26369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35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9" y="476672"/>
            <a:ext cx="8280920" cy="1800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«Четыре неразлучных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таракана и сверчок»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gradFill flip="none" rotWithShape="1">
                <a:gsLst>
                  <a:gs pos="0">
                    <a:schemeClr val="accent6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5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2276" y="2276872"/>
            <a:ext cx="6100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лова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Р.Виккерса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итальянская народная песенка.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C:\Users\связной\Desktop\обои\779950f7c23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374994"/>
            <a:ext cx="4644008" cy="3483006"/>
          </a:xfrm>
          <a:prstGeom prst="rect">
            <a:avLst/>
          </a:prstGeom>
          <a:noFill/>
        </p:spPr>
      </p:pic>
      <p:pic>
        <p:nvPicPr>
          <p:cNvPr id="7" name="CHetyre_tarakana_i_sverchok_-_min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296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692696"/>
            <a:ext cx="6480720" cy="5632311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 дедушки за печкою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омпания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сидит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И, распевая песенки,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шевелит.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Поужинали дружно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ложатся на бочок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Четыре неразлучных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аракана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сверчок.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Проигрыш.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7738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692696"/>
            <a:ext cx="6480720" cy="4401205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Как-то на всю ораву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Яду старик добыл.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Всыпал за печь отраву,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Чтоб охладить их пыл.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Ночью он спал спокойно,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Утром полез за печь,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там…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1762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692696"/>
            <a:ext cx="6480720" cy="5632311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Весёлая компания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прежнему сидит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И, распевая песенки,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шевелит.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Сожрали с аппетитом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Ядовитый порошок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Четыре неразлучных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аракана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сверчок.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Проигрыш.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112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692696"/>
            <a:ext cx="6480720" cy="4401205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Глянул наш дед сердито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перед тем, как лечь,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Взял он и динамитом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Разворотил всю печь.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Утром старик задумал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Мусор убрать в углу,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там…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0982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03648" y="692696"/>
            <a:ext cx="6624736" cy="5632311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Весёлая компания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камушках сидит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И, распевая песенки,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шевелит.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Ужасный взрыв перенесли,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ласковый щелчок,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Четыре неразлучных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аракана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сверчок.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Проигрыш.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626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47664" y="692696"/>
            <a:ext cx="6480720" cy="5016758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Злою судьбой убитый,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Проклял весь белый свет,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Бежал до Антарктиды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 квартирантов дед.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Прибыл на Южный полюс,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Открыл свой сундучок,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там…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1200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03648" y="332656"/>
            <a:ext cx="6624736" cy="624786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Весёлая компания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 крышкою сидит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И, распевая песенки,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шевелит.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Подмигивают весело: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«Здорово, старичок!»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Четыре неразлучных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аракана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сверчок.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Четыре неразлучных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Таракана и сверчок!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66328"/>
            <a:ext cx="842493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http://poiskm.co/show/%D1%87%D0%B5%D1%82%D1%8B%D1%80%D0%B5-%D1%82%D0%B0%D1%80%D0%B0%D0%BA%D0%B0%D0%BD%D0%B0-%D0%B8-%D1%81%D0%B2%D0%B5%D1%80%D1%87%D0%BE%D0%BA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минус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https://go.mail.ru/search_images?fm=1&amp;q=%D0%BA%D0%B0%D1%80%D1%82%D0%B8%D0%BD%D0%BA%D0%B8%20%D1%87%D0%B5%D1%82%D1%8B%D1%80%D0%B5%20%D1%82%D0%B0%D1%80%D0%B0%D0%BA%D0%B0%D0%BD%D0%B0%20%D0%B8%20%D1%81%D0%B2%D0%B5%D1%80%D1%87%D0%BE%D0%BA&amp;frm=web#urlhash=7132286730292090603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картинки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язной\Desktop\обои\779950f7c23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 дедушки за печкою компания сидит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распевая песенки усами шевелит.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207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язной\Desktop\обои\4_tarakana_i_sverchok_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Поужинали дружно и ложатся на бочок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Четыре неразлучных таракана и сверчок.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363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язной\Desktop\обои\0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4000" cy="11387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Как-то на всю ораву яду старик добыл,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Всыпал за печь отраву, чтоб охладить их пыл.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4149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связной\Desktop\обои\Четыре_неразлучных_таракана_и_сверчок-2.jpg"/>
          <p:cNvPicPr>
            <a:picLocks noChangeAspect="1" noChangeArrowheads="1"/>
          </p:cNvPicPr>
          <p:nvPr/>
        </p:nvPicPr>
        <p:blipFill>
          <a:blip r:embed="rId2" cstate="email"/>
          <a:srcRect t="3887"/>
          <a:stretch>
            <a:fillRect/>
          </a:stretch>
        </p:blipFill>
        <p:spPr bwMode="auto">
          <a:xfrm>
            <a:off x="0" y="0"/>
            <a:ext cx="9144000" cy="61653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Ночью он спал спокойно,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тром полез за печь, а там…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456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язной\Desktop\обои\chetyre.nerazluchnyh.tarakana.i.sverchok.avi.image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Весёлая компания по прежнему сидит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И. распевая песенки ,усами шевелит.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833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язной\Desktop\обои\4_tarakana_i_sverchok_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Сожрали с аппетитом ядовитый порошок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Четыре неразлучных таракана и сверчок.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7519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язной\Desktop\обои\0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3999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Глянул наш дед сердито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перед тем, как лечь,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833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391</Words>
  <Application>Microsoft Office PowerPoint</Application>
  <PresentationFormat>Экран (4:3)</PresentationFormat>
  <Paragraphs>92</Paragraphs>
  <Slides>28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связной</cp:lastModifiedBy>
  <cp:revision>19</cp:revision>
  <dcterms:created xsi:type="dcterms:W3CDTF">2018-07-09T03:46:15Z</dcterms:created>
  <dcterms:modified xsi:type="dcterms:W3CDTF">2018-07-09T07:05:56Z</dcterms:modified>
</cp:coreProperties>
</file>