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58" r:id="rId3"/>
    <p:sldId id="260" r:id="rId4"/>
  </p:sldIdLst>
  <p:sldSz cx="9144000" cy="6858000" type="screen4x3"/>
  <p:notesSz cx="6858000" cy="9144000"/>
  <p:embeddedFontLst>
    <p:embeddedFont>
      <p:font typeface="Ariston" pitchFamily="66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9/126/207/126207709_5854001_0_86e85_11c57bcc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laycast.ru/uploads/2016/02/09/17231428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59212" y="980728"/>
            <a:ext cx="5760640" cy="3525490"/>
            <a:chOff x="1115616" y="2146448"/>
            <a:chExt cx="7165477" cy="457304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7546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Шаблон </a:t>
              </a:r>
              <a:endPara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презентации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7" y="5322194"/>
              <a:ext cx="6158994" cy="13973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Автор </a:t>
              </a: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презентации: 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</a:t>
              </a: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классов МКОУ 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 </a:t>
              </a: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Новосибирской </a:t>
              </a:r>
              <a:r>
                <a:rPr lang="ru-RU" sz="16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2017</a:t>
              </a:r>
              <a:endParaRPr lang="ru-RU" sz="1600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96520" y="2708920"/>
            <a:ext cx="6715172" cy="3229230"/>
            <a:chOff x="607288" y="-815361"/>
            <a:chExt cx="7925152" cy="527780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Искитимского</a:t>
              </a: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ston" pitchFamily="66" charset="0"/>
                  <a:cs typeface="Arial" charset="0"/>
                </a:rPr>
                <a:t>Новосибирской области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hlinkClick r:id="rId2"/>
                </a:rPr>
                <a:t> http://linda6035.ucoz.ru/</a:t>
              </a: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Ariston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599" y="873975"/>
            <a:ext cx="720080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ston" pitchFamily="66" charset="0"/>
              </a:rPr>
              <a:t>Информационные источники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</a:rPr>
              <a:t>Рамка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hlinkClick r:id="rId3"/>
              </a:rPr>
              <a:t>http://img1.liveinternet.ru/images/attach/c/9/126/207/126207709_5854001_0_86e85_11c57bcc_orig.png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ston" pitchFamily="66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</a:rPr>
              <a:t>Рамка с цветами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  <a:hlinkClick r:id="rId4"/>
              </a:rPr>
              <a:t>http://www.playcast.ru/uploads/2016/02/09/17231428.png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ston" pitchFamily="66" charset="0"/>
              </a:rPr>
              <a:t>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ston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9872" y="6309320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ston" pitchFamily="66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sto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86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Ariston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Летние фантазии</dc:title>
  <dc:creator>Фокина Лидия Петровна</dc:creator>
  <cp:keywords>Шаблон презентации</cp:keywords>
  <cp:lastModifiedBy>Фокина Лидия Петровна</cp:lastModifiedBy>
  <cp:revision>19</cp:revision>
  <dcterms:created xsi:type="dcterms:W3CDTF">2014-07-06T18:18:01Z</dcterms:created>
  <dcterms:modified xsi:type="dcterms:W3CDTF">2017-12-24T06:05:24Z</dcterms:modified>
</cp:coreProperties>
</file>