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60" r:id="rId1"/>
  </p:sldMasterIdLst>
  <p:sldIdLst>
    <p:sldId id="261" r:id="rId2"/>
    <p:sldId id="265" r:id="rId3"/>
    <p:sldId id="260" r:id="rId4"/>
  </p:sldIdLst>
  <p:sldSz cx="9144000" cy="6858000" type="screen4x3"/>
  <p:notesSz cx="6858000" cy="9144000"/>
  <p:embeddedFontLst>
    <p:embeddedFont>
      <p:font typeface="Calibri" pitchFamily="34" charset="0"/>
      <p:regular r:id="rId5"/>
      <p:bold r:id="rId6"/>
      <p:italic r:id="rId7"/>
      <p:boldItalic r:id="rId8"/>
    </p:embeddedFont>
    <p:embeddedFont>
      <p:font typeface="Matilda" pitchFamily="2" charset="0"/>
      <p:regular r:id="rId9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066"/>
    <a:srgbClr val="99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42" autoAdjust="0"/>
    <p:restoredTop sz="94660"/>
  </p:normalViewPr>
  <p:slideViewPr>
    <p:cSldViewPr>
      <p:cViewPr>
        <p:scale>
          <a:sx n="90" d="100"/>
          <a:sy n="90" d="100"/>
        </p:scale>
        <p:origin x="-516" y="-30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4.fntdata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font" Target="fonts/font3.fntdata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2.fntdata"/><Relationship Id="rId11" Type="http://schemas.openxmlformats.org/officeDocument/2006/relationships/viewProps" Target="viewProps.xml"/><Relationship Id="rId5" Type="http://schemas.openxmlformats.org/officeDocument/2006/relationships/font" Target="fonts/font1.fntdata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font" Target="fonts/font5.fntdata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68C4FF4-6EE1-4A76-9B8F-B2F594D6C87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06.01.2018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BF7A747-1B53-4B3F-B8D2-D8AB0E12814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24BD201-5F9C-4593-BEFD-74C971F0B55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06.01.2018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B22E6F0-797A-404D-B2F0-96032D2C16E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37A3035-02C7-4538-A480-C6887B19F5A6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06.01.2018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18664C-3B03-4311-A452-8E87A1DF2E36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152DDE1-E9F2-4B50-AB95-1A36B28481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06.01.2018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087BA6C-DE82-4922-A007-5CB817EE4E20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011FA9-72D4-4D0D-AA04-5200C8F96D1C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06.01.2018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4CBFCBB-F7D8-4AD9-B5F9-93687358CA6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18AA105-3B9A-485F-A7BD-B3B1C1BFF99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06.01.2018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9217202-91A5-4841-8837-12B3422A9C1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003E727-7E97-4B76-A273-97C117DFD6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06.01.2018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9F140D1-42AB-456C-B3EB-2E58162D29C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62FDA9A-A9AF-4522-BA4E-959710ABA8F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06.01.2018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4C3DF-49FF-4AA4-A1AB-8615103FAECA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81C31E6-6AC6-4E62-806B-D0CB1E8C626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06.01.2018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1B0E188-B191-46AC-99B7-5113417AE6A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9E59BE0-226E-4980-AAF5-F1A9DF7C7AE8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06.01.2018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ED8319C-EFFD-43A6-A723-9E31BBA50F6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194FB44-2B3A-4EA5-B708-4FEB9F41BBF1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06.01.2018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51498-F984-481A-8E8C-4DDFA9BC918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img1.liveinternet.ru/images/attach/d/0/136/129/136129671_lliella_YBrickRd_paper8.jpg" TargetMode="External"/><Relationship Id="rId2" Type="http://schemas.openxmlformats.org/officeDocument/2006/relationships/hyperlink" Target="http://linda6035.ucoz.ru/" TargetMode="Externa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6"/>
          <p:cNvGrpSpPr/>
          <p:nvPr/>
        </p:nvGrpSpPr>
        <p:grpSpPr>
          <a:xfrm>
            <a:off x="1691680" y="1628800"/>
            <a:ext cx="6480720" cy="3960733"/>
            <a:chOff x="1115616" y="2955212"/>
            <a:chExt cx="7165477" cy="4942814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1115616" y="2955212"/>
              <a:ext cx="7165477" cy="241977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6000" b="1" dirty="0">
                  <a:ln w="19050">
                    <a:solidFill>
                      <a:prstClr val="white"/>
                    </a:solidFill>
                    <a:prstDash val="solid"/>
                  </a:ln>
                  <a:solidFill>
                    <a:schemeClr val="accent3">
                      <a:lumMod val="50000"/>
                    </a:schemeClr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Шаблон </a:t>
              </a:r>
              <a:r>
                <a:rPr lang="ru-RU" sz="6000" b="1" dirty="0" smtClean="0">
                  <a:ln w="19050">
                    <a:solidFill>
                      <a:prstClr val="white"/>
                    </a:solidFill>
                    <a:prstDash val="solid"/>
                  </a:ln>
                  <a:solidFill>
                    <a:schemeClr val="accent3">
                      <a:lumMod val="50000"/>
                    </a:schemeClr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презентации</a:t>
              </a:r>
              <a:endParaRPr lang="ru-RU" sz="6000" b="1" dirty="0">
                <a:ln w="19050">
                  <a:solidFill>
                    <a:prstClr val="white"/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atilda" pitchFamily="2" charset="0"/>
                <a:cs typeface="Arial" charset="0"/>
              </a:endParaRPr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1115616" y="6400070"/>
              <a:ext cx="7165477" cy="149795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 smtClean="0">
                  <a:solidFill>
                    <a:schemeClr val="accent3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Автор  шаблона: </a:t>
              </a:r>
              <a:r>
                <a:rPr lang="ru-RU" dirty="0">
                  <a:solidFill>
                    <a:schemeClr val="accent3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Фокина Лидия Петровна,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chemeClr val="accent3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учитель начальных </a:t>
              </a:r>
              <a:r>
                <a:rPr lang="ru-RU" dirty="0" smtClean="0">
                  <a:solidFill>
                    <a:schemeClr val="accent3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классов МКОУ </a:t>
              </a:r>
              <a:r>
                <a:rPr lang="ru-RU" dirty="0">
                  <a:solidFill>
                    <a:schemeClr val="accent3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«СОШ ст. Евсино»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 err="1">
                  <a:solidFill>
                    <a:schemeClr val="accent3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Искитимского</a:t>
              </a:r>
              <a:r>
                <a:rPr lang="ru-RU" dirty="0">
                  <a:solidFill>
                    <a:schemeClr val="accent3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 района  </a:t>
              </a:r>
              <a:r>
                <a:rPr lang="ru-RU" dirty="0" smtClean="0">
                  <a:solidFill>
                    <a:schemeClr val="accent3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Новосибирской </a:t>
              </a:r>
              <a:r>
                <a:rPr lang="ru-RU" dirty="0">
                  <a:solidFill>
                    <a:schemeClr val="accent3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области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 smtClean="0">
                  <a:solidFill>
                    <a:schemeClr val="accent3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2018</a:t>
              </a:r>
              <a:endParaRPr lang="ru-RU" dirty="0">
                <a:solidFill>
                  <a:schemeClr val="accent3">
                    <a:lumMod val="50000"/>
                  </a:schemeClr>
                </a:solidFill>
                <a:latin typeface="Matilda" pitchFamily="2" charset="0"/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87982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91680" y="274638"/>
            <a:ext cx="6995120" cy="778098"/>
          </a:xfrm>
        </p:spPr>
        <p:txBody>
          <a:bodyPr/>
          <a:lstStyle/>
          <a:p>
            <a:endParaRPr lang="ru-RU" dirty="0">
              <a:solidFill>
                <a:schemeClr val="accent3">
                  <a:lumMod val="50000"/>
                </a:schemeClr>
              </a:solidFill>
              <a:latin typeface="Matilda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836542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Группа 1"/>
          <p:cNvGrpSpPr>
            <a:grpSpLocks/>
          </p:cNvGrpSpPr>
          <p:nvPr/>
        </p:nvGrpSpPr>
        <p:grpSpPr bwMode="auto">
          <a:xfrm>
            <a:off x="1691680" y="2078376"/>
            <a:ext cx="5760640" cy="3378685"/>
            <a:chOff x="607288" y="-815361"/>
            <a:chExt cx="7925152" cy="4870445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607288" y="-815361"/>
              <a:ext cx="7925152" cy="43035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chemeClr val="accent3">
                      <a:lumMod val="50000"/>
                    </a:schemeClr>
                  </a:solidFill>
                  <a:latin typeface="Matilda" pitchFamily="2" charset="0"/>
                  <a:cs typeface="Arial" charset="0"/>
                </a:rPr>
                <a:t>Вы можете использовать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chemeClr val="accent3">
                      <a:lumMod val="50000"/>
                    </a:schemeClr>
                  </a:solidFill>
                  <a:latin typeface="Matilda" pitchFamily="2" charset="0"/>
                  <a:cs typeface="Arial" charset="0"/>
                </a:rPr>
                <a:t>данное оформление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chemeClr val="accent3">
                      <a:lumMod val="50000"/>
                    </a:schemeClr>
                  </a:solidFill>
                  <a:latin typeface="Matilda" pitchFamily="2" charset="0"/>
                  <a:cs typeface="Arial" charset="0"/>
                </a:rPr>
                <a:t>для создания своих презентаций,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chemeClr val="accent3">
                      <a:lumMod val="50000"/>
                    </a:schemeClr>
                  </a:solidFill>
                  <a:latin typeface="Matilda" pitchFamily="2" charset="0"/>
                  <a:cs typeface="Arial" charset="0"/>
                </a:rPr>
                <a:t>но в своей презентации вы должны указать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chemeClr val="accent3">
                      <a:lumMod val="50000"/>
                    </a:schemeClr>
                  </a:solidFill>
                  <a:latin typeface="Matilda" pitchFamily="2" charset="0"/>
                  <a:cs typeface="Arial" charset="0"/>
                </a:rPr>
                <a:t>источник шаблона: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800" dirty="0">
                <a:solidFill>
                  <a:schemeClr val="accent3">
                    <a:lumMod val="50000"/>
                  </a:schemeClr>
                </a:solidFill>
                <a:latin typeface="Matilda" pitchFamily="2" charset="0"/>
                <a:cs typeface="Arial" charset="0"/>
              </a:endParaRP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chemeClr val="accent3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Фокина Лидия Петровна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chemeClr val="accent3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учитель начальных классов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chemeClr val="accent3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МКОУ «СОШ ст. Евсино»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 err="1">
                  <a:solidFill>
                    <a:schemeClr val="accent3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Искитимского</a:t>
              </a:r>
              <a:r>
                <a:rPr lang="ru-RU" dirty="0">
                  <a:solidFill>
                    <a:schemeClr val="accent3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 района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chemeClr val="accent3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Новосибирской области</a:t>
              </a:r>
              <a:endParaRPr lang="ru-RU" dirty="0">
                <a:solidFill>
                  <a:schemeClr val="accent3">
                    <a:lumMod val="50000"/>
                  </a:schemeClr>
                </a:solidFill>
                <a:latin typeface="Matilda" pitchFamily="2" charset="0"/>
                <a:cs typeface="Arial" charset="0"/>
              </a:endParaRPr>
            </a:p>
          </p:txBody>
        </p:sp>
        <p:sp>
          <p:nvSpPr>
            <p:cNvPr id="6" name="Прямоугольник 3"/>
            <p:cNvSpPr>
              <a:spLocks noChangeArrowheads="1"/>
            </p:cNvSpPr>
            <p:nvPr/>
          </p:nvSpPr>
          <p:spPr bwMode="auto">
            <a:xfrm>
              <a:off x="1366078" y="3478317"/>
              <a:ext cx="6491880" cy="5767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ru-RU" sz="2000" b="1" dirty="0" smtClean="0">
                  <a:solidFill>
                    <a:schemeClr val="accent3">
                      <a:lumMod val="50000"/>
                    </a:schemeClr>
                  </a:solidFill>
                  <a:latin typeface="Matilda" pitchFamily="2" charset="0"/>
                  <a:cs typeface="Arial" charset="0"/>
                </a:rPr>
                <a:t>Сайт</a:t>
              </a:r>
              <a:r>
                <a:rPr lang="en-US" sz="2000" b="1" dirty="0" smtClean="0">
                  <a:solidFill>
                    <a:schemeClr val="accent3">
                      <a:lumMod val="50000"/>
                    </a:schemeClr>
                  </a:solidFill>
                  <a:latin typeface="Matilda" pitchFamily="2" charset="0"/>
                  <a:hlinkClick r:id="rId2"/>
                </a:rPr>
                <a:t> http://linda6035.ucoz.ru/</a:t>
              </a:r>
              <a:r>
                <a:rPr lang="ru-RU" sz="2000" dirty="0" smtClean="0">
                  <a:solidFill>
                    <a:schemeClr val="accent3">
                      <a:lumMod val="50000"/>
                    </a:schemeClr>
                  </a:solidFill>
                  <a:latin typeface="Matilda" pitchFamily="2" charset="0"/>
                  <a:cs typeface="Arial" charset="0"/>
                </a:rPr>
                <a:t> </a:t>
              </a:r>
              <a:r>
                <a:rPr lang="en-US" sz="2000" dirty="0" smtClean="0">
                  <a:solidFill>
                    <a:schemeClr val="accent3">
                      <a:lumMod val="50000"/>
                    </a:schemeClr>
                  </a:solidFill>
                  <a:latin typeface="Matilda" pitchFamily="2" charset="0"/>
                  <a:cs typeface="Arial" charset="0"/>
                </a:rPr>
                <a:t> </a:t>
              </a:r>
              <a:r>
                <a:rPr lang="ru-RU" sz="2000" dirty="0" smtClean="0">
                  <a:solidFill>
                    <a:schemeClr val="accent3">
                      <a:lumMod val="50000"/>
                    </a:schemeClr>
                  </a:solidFill>
                  <a:latin typeface="Matilda" pitchFamily="2" charset="0"/>
                  <a:cs typeface="Arial" charset="0"/>
                </a:rPr>
                <a:t> </a:t>
              </a:r>
              <a:endParaRPr lang="ru-RU" sz="2000" dirty="0">
                <a:solidFill>
                  <a:schemeClr val="accent3">
                    <a:lumMod val="50000"/>
                  </a:schemeClr>
                </a:solidFill>
                <a:latin typeface="Matilda" pitchFamily="2" charset="0"/>
                <a:cs typeface="Arial" charset="0"/>
              </a:endParaRPr>
            </a:p>
          </p:txBody>
        </p:sp>
      </p:grpSp>
      <p:sp>
        <p:nvSpPr>
          <p:cNvPr id="2" name="TextBox 1"/>
          <p:cNvSpPr txBox="1"/>
          <p:nvPr/>
        </p:nvSpPr>
        <p:spPr>
          <a:xfrm>
            <a:off x="1691680" y="5906608"/>
            <a:ext cx="64807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Matilda" pitchFamily="2" charset="0"/>
              </a:rPr>
              <a:t>На момент создания ресурса ссылки являются активными</a:t>
            </a:r>
            <a:endParaRPr lang="ru-RU" b="1" dirty="0">
              <a:solidFill>
                <a:schemeClr val="accent3">
                  <a:lumMod val="50000"/>
                </a:schemeClr>
              </a:solidFill>
              <a:latin typeface="Matilda" pitchFamily="2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682151" y="332656"/>
            <a:ext cx="7056784" cy="19082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  <a:latin typeface="Matilda" pitchFamily="2" charset="0"/>
              </a:rPr>
              <a:t>Информационные источники</a:t>
            </a:r>
          </a:p>
          <a:p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Matilda" pitchFamily="2" charset="0"/>
              </a:rPr>
              <a:t>Шаблон составлен из фигур программы </a:t>
            </a:r>
            <a:r>
              <a:rPr lang="en-US" dirty="0" smtClean="0">
                <a:solidFill>
                  <a:schemeClr val="accent3">
                    <a:lumMod val="50000"/>
                  </a:schemeClr>
                </a:solidFill>
                <a:latin typeface="Matilda" pitchFamily="2" charset="0"/>
              </a:rPr>
              <a:t>PowerPoint</a:t>
            </a:r>
            <a:endParaRPr lang="ru-RU" dirty="0" smtClean="0">
              <a:solidFill>
                <a:schemeClr val="accent3">
                  <a:lumMod val="50000"/>
                </a:schemeClr>
              </a:solidFill>
              <a:latin typeface="Matilda" pitchFamily="2" charset="0"/>
            </a:endParaRPr>
          </a:p>
          <a:p>
            <a:r>
              <a:rPr lang="ru-RU" dirty="0">
                <a:solidFill>
                  <a:schemeClr val="accent3">
                    <a:lumMod val="50000"/>
                  </a:schemeClr>
                </a:solidFill>
                <a:latin typeface="Matilda" pitchFamily="2" charset="0"/>
              </a:rPr>
              <a:t>Фон </a:t>
            </a:r>
            <a:r>
              <a:rPr lang="ru-RU" u="sng" dirty="0">
                <a:solidFill>
                  <a:schemeClr val="accent3">
                    <a:lumMod val="50000"/>
                  </a:schemeClr>
                </a:solidFill>
                <a:latin typeface="Matilda" pitchFamily="2" charset="0"/>
                <a:hlinkClick r:id="rId3"/>
              </a:rPr>
              <a:t>http://img1.liveinternet.ru/images/attach/d/0/136/129/136129671_lliella_YBrickRd_paper8.jpg</a:t>
            </a:r>
            <a:r>
              <a:rPr lang="ru-RU" dirty="0">
                <a:solidFill>
                  <a:schemeClr val="accent3">
                    <a:lumMod val="50000"/>
                  </a:schemeClr>
                </a:solidFill>
                <a:latin typeface="Matilda" pitchFamily="2" charset="0"/>
              </a:rPr>
              <a:t> </a:t>
            </a:r>
          </a:p>
          <a:p>
            <a:pPr algn="ctr"/>
            <a:endParaRPr lang="ru-RU" dirty="0">
              <a:solidFill>
                <a:schemeClr val="accent3">
                  <a:lumMod val="50000"/>
                </a:schemeClr>
              </a:solidFill>
              <a:latin typeface="Matilda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Тема Office">
  <a:themeElements>
    <a:clrScheme name="Другая 7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4F6128"/>
      </a:hlink>
      <a:folHlink>
        <a:srgbClr val="4F6128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204</TotalTime>
  <Words>85</Words>
  <Application>Microsoft Office PowerPoint</Application>
  <PresentationFormat>Экран (4:3)</PresentationFormat>
  <Paragraphs>21</Paragraphs>
  <Slides>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7" baseType="lpstr">
      <vt:lpstr>Arial</vt:lpstr>
      <vt:lpstr>Calibri</vt:lpstr>
      <vt:lpstr>Matilda</vt:lpstr>
      <vt:lpstr>1_Тема Office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Тетрадь на спирали</dc:title>
  <dc:creator>Фокина Лидия Петровна</dc:creator>
  <cp:keywords>Шаблон презентации</cp:keywords>
  <cp:lastModifiedBy>Фокина Лидия Петровна</cp:lastModifiedBy>
  <cp:revision>60</cp:revision>
  <dcterms:created xsi:type="dcterms:W3CDTF">2014-07-06T18:18:01Z</dcterms:created>
  <dcterms:modified xsi:type="dcterms:W3CDTF">2018-01-06T15:29:50Z</dcterms:modified>
</cp:coreProperties>
</file>