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7_lliella_YBrickRd_paper4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</a:t>
            </a:r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источники</a:t>
            </a:r>
          </a:p>
          <a:p>
            <a:r>
              <a:rPr lang="ru-RU" dirty="0" smtClean="0">
                <a:solidFill>
                  <a:srgbClr val="C00000"/>
                </a:solidFill>
                <a:latin typeface="Matilda" pitchFamily="2" charset="0"/>
              </a:rPr>
              <a:t>Шаблон </a:t>
            </a:r>
            <a:r>
              <a:rPr lang="ru-RU" dirty="0" smtClean="0">
                <a:solidFill>
                  <a:srgbClr val="C00000"/>
                </a:solidFill>
                <a:latin typeface="Matilda" pitchFamily="2" charset="0"/>
              </a:rPr>
              <a:t>составлен из фигур программы </a:t>
            </a:r>
            <a:r>
              <a:rPr lang="en-US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http://img1.liveinternet.ru/images/attach/d/0/136/129/136129667_lliella_YBrickRd_paper4.jpg</a:t>
            </a:r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60</cp:revision>
  <dcterms:created xsi:type="dcterms:W3CDTF">2014-07-06T18:18:01Z</dcterms:created>
  <dcterms:modified xsi:type="dcterms:W3CDTF">2018-01-06T15:22:30Z</dcterms:modified>
</cp:coreProperties>
</file>