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58" r:id="rId3"/>
    <p:sldId id="260" r:id="rId4"/>
  </p:sldIdLst>
  <p:sldSz cx="9144000" cy="6858000" type="screen4x3"/>
  <p:notesSz cx="6858000" cy="9144000"/>
  <p:embeddedFontLst>
    <p:embeddedFont>
      <p:font typeface="Ariston" pitchFamily="66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c/9/126/207/126207709_5854001_0_86e85_11c57bcc_orig.pn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gallery.yopriceville.com/var/albums/Frames/Transparent_Green_Frame_with_White_Flowers.png?m=136865880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331640" y="908720"/>
            <a:ext cx="6493108" cy="3957538"/>
            <a:chOff x="1288216" y="3080491"/>
            <a:chExt cx="7165477" cy="513347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288216" y="3080491"/>
              <a:ext cx="7165477" cy="33135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8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Шаблон </a:t>
              </a:r>
              <a:endPara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ston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8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презентации</a:t>
              </a:r>
              <a:endParaRPr lang="ru-RU" sz="8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ston" pitchFamily="66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241790" y="6816663"/>
              <a:ext cx="5562516" cy="13973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b="1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Автор </a:t>
              </a:r>
              <a:r>
                <a:rPr lang="ru-RU" sz="1600" b="1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 презентации: </a:t>
              </a:r>
              <a:r>
                <a:rPr lang="ru-RU" sz="1600" b="1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b="1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учитель начальных </a:t>
              </a:r>
              <a:r>
                <a:rPr lang="ru-RU" sz="1600" b="1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классов МКОУ </a:t>
              </a:r>
              <a:r>
                <a:rPr lang="ru-RU" sz="1600" b="1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b="1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Искитимского</a:t>
              </a:r>
              <a:r>
                <a:rPr lang="ru-RU" sz="1600" b="1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 района </a:t>
              </a:r>
              <a:r>
                <a:rPr lang="ru-RU" sz="1600" b="1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 Новосибирской </a:t>
              </a:r>
              <a:r>
                <a:rPr lang="ru-RU" sz="1600" b="1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b="1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2017</a:t>
              </a:r>
              <a:endParaRPr lang="ru-RU" sz="1600" b="1" dirty="0">
                <a:solidFill>
                  <a:schemeClr val="accent3">
                    <a:lumMod val="50000"/>
                  </a:schemeClr>
                </a:solidFill>
                <a:latin typeface="Ariston" pitchFamily="66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296520" y="2751452"/>
            <a:ext cx="6715172" cy="3320933"/>
            <a:chOff x="607288" y="-815361"/>
            <a:chExt cx="7925152" cy="554775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9872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Ariston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Ariston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Ariston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Ariston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Ariston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b="1" dirty="0">
                <a:solidFill>
                  <a:schemeClr val="accent3">
                    <a:lumMod val="50000"/>
                  </a:schemeClr>
                </a:solidFill>
                <a:latin typeface="Ariston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Искитимского</a:t>
              </a: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Новосибирской области</a:t>
              </a:r>
              <a:endParaRPr lang="ru-RU" b="1" dirty="0">
                <a:solidFill>
                  <a:schemeClr val="accent3">
                    <a:lumMod val="50000"/>
                  </a:schemeClr>
                </a:solidFill>
                <a:latin typeface="Ariston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4063990"/>
              <a:ext cx="6491880" cy="66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Ariston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3">
                      <a:lumMod val="50000"/>
                    </a:schemeClr>
                  </a:solidFill>
                  <a:latin typeface="Ariston" pitchFamily="66" charset="0"/>
                  <a:hlinkClick r:id="rId2"/>
                </a:rPr>
                <a:t> http://linda6035.ucoz.ru/</a:t>
              </a:r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Ariston" pitchFamily="66" charset="0"/>
                  <a:cs typeface="Arial" charset="0"/>
                </a:rPr>
                <a:t> </a:t>
              </a:r>
              <a:r>
                <a:rPr lang="en-US" sz="2000" b="1" dirty="0" smtClean="0">
                  <a:solidFill>
                    <a:schemeClr val="accent3">
                      <a:lumMod val="50000"/>
                    </a:schemeClr>
                  </a:solidFill>
                  <a:latin typeface="Ariston" pitchFamily="66" charset="0"/>
                  <a:cs typeface="Arial" charset="0"/>
                </a:rPr>
                <a:t> </a:t>
              </a:r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Ariston" pitchFamily="66" charset="0"/>
                  <a:cs typeface="Arial" charset="0"/>
                </a:rPr>
                <a:t> </a:t>
              </a:r>
              <a:endParaRPr lang="ru-RU" sz="2000" b="1" dirty="0">
                <a:solidFill>
                  <a:schemeClr val="accent3">
                    <a:lumMod val="50000"/>
                  </a:schemeClr>
                </a:solidFill>
                <a:latin typeface="Ariston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71599" y="764704"/>
            <a:ext cx="7200801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ston" pitchFamily="66" charset="0"/>
              </a:rPr>
              <a:t>Информационные источники</a:t>
            </a:r>
          </a:p>
          <a:p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Ariston" pitchFamily="66" charset="0"/>
              </a:rPr>
              <a:t>Рамка </a:t>
            </a:r>
            <a:r>
              <a:rPr lang="en-US" sz="1600" b="1" dirty="0">
                <a:solidFill>
                  <a:schemeClr val="accent3">
                    <a:lumMod val="50000"/>
                  </a:schemeClr>
                </a:solidFill>
                <a:latin typeface="Ariston" pitchFamily="66" charset="0"/>
                <a:hlinkClick r:id="rId3"/>
              </a:rPr>
              <a:t>http://img1.liveinternet.ru/images/attach/c/9/126/207/126207709_5854001_0_86e85_11c57bcc_orig.png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Ariston" pitchFamily="66" charset="0"/>
            </a:endParaRPr>
          </a:p>
          <a:p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Ariston" pitchFamily="66" charset="0"/>
              </a:rPr>
              <a:t>Рамка с цветами </a:t>
            </a:r>
            <a:r>
              <a:rPr lang="en-US" sz="1600" b="1" dirty="0">
                <a:solidFill>
                  <a:schemeClr val="accent3">
                    <a:lumMod val="50000"/>
                  </a:schemeClr>
                </a:solidFill>
                <a:latin typeface="Ariston" pitchFamily="66" charset="0"/>
                <a:hlinkClick r:id="rId4"/>
              </a:rPr>
              <a:t>http://gallery.yopriceville.com/var/albums/Frames/Transparent_Green_Frame_with_White_Flowers.png?m=1368658800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Ariston" pitchFamily="66" charset="0"/>
              </a:rPr>
              <a:t> 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Ariston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99872" y="6236050"/>
            <a:ext cx="5944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ston" pitchFamily="66" charset="0"/>
              </a:rPr>
              <a:t>На момент создания ресурса все ссылки являются активными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Ariston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86</Words>
  <Application>Microsoft Office PowerPoint</Application>
  <PresentationFormat>Экран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Ariston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Летние фантазии</dc:title>
  <dc:creator>Фокина Лидия Петровна</dc:creator>
  <cp:keywords>Шаблон презентации</cp:keywords>
  <cp:lastModifiedBy>Фокина Лидия Петровна</cp:lastModifiedBy>
  <cp:revision>22</cp:revision>
  <dcterms:created xsi:type="dcterms:W3CDTF">2014-07-06T18:18:01Z</dcterms:created>
  <dcterms:modified xsi:type="dcterms:W3CDTF">2017-12-24T06:12:07Z</dcterms:modified>
</cp:coreProperties>
</file>