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1" d="100"/>
          <a:sy n="91" d="100"/>
        </p:scale>
        <p:origin x="37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5052AF1-FB94-40F5-BCAD-B70F2B804C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2BAA472-7498-41B8-A66B-574DC46B269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1955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2AF1-FB94-40F5-BCAD-B70F2B804C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A472-7498-41B8-A66B-574DC46B26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641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2AF1-FB94-40F5-BCAD-B70F2B804C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A472-7498-41B8-A66B-574DC46B269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9011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2AF1-FB94-40F5-BCAD-B70F2B804C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A472-7498-41B8-A66B-574DC46B269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917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2AF1-FB94-40F5-BCAD-B70F2B804C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A472-7498-41B8-A66B-574DC46B26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61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2AF1-FB94-40F5-BCAD-B70F2B804C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A472-7498-41B8-A66B-574DC46B269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6970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2AF1-FB94-40F5-BCAD-B70F2B804C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A472-7498-41B8-A66B-574DC46B269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4686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2AF1-FB94-40F5-BCAD-B70F2B804C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A472-7498-41B8-A66B-574DC46B269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71943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2AF1-FB94-40F5-BCAD-B70F2B804C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A472-7498-41B8-A66B-574DC46B269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110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2AF1-FB94-40F5-BCAD-B70F2B804C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A472-7498-41B8-A66B-574DC46B26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940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2AF1-FB94-40F5-BCAD-B70F2B804C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A472-7498-41B8-A66B-574DC46B269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801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2AF1-FB94-40F5-BCAD-B70F2B804C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A472-7498-41B8-A66B-574DC46B269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964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2AF1-FB94-40F5-BCAD-B70F2B804C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A472-7498-41B8-A66B-574DC46B269C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948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2AF1-FB94-40F5-BCAD-B70F2B804C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A472-7498-41B8-A66B-574DC46B269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294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2AF1-FB94-40F5-BCAD-B70F2B804C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A472-7498-41B8-A66B-574DC46B26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182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2AF1-FB94-40F5-BCAD-B70F2B804C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A472-7498-41B8-A66B-574DC46B269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7839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2AF1-FB94-40F5-BCAD-B70F2B804C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A472-7498-41B8-A66B-574DC46B26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312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5052AF1-FB94-40F5-BCAD-B70F2B804C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2BAA472-7498-41B8-A66B-574DC46B26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055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48917" y="1484851"/>
            <a:ext cx="7516536" cy="1901813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"Хлеб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-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наше богатство"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92410" y="3727873"/>
            <a:ext cx="3344411" cy="1655762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Конспект НОД 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для детей средней группы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Составила воспитатель      1 квалификационной категории Клепикова О.Н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917" y="3540154"/>
            <a:ext cx="1744911" cy="1760758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9711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55" y="461394"/>
            <a:ext cx="11304165" cy="593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681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427" y="562062"/>
            <a:ext cx="8462872" cy="577162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31970" y="562062"/>
            <a:ext cx="26061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Хрустящей корочкой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одет,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Мягкий черный, белый.(Хлеб.)</a:t>
            </a:r>
            <a:endParaRPr lang="ru-RU" sz="2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70" y="3780776"/>
            <a:ext cx="2743200" cy="158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16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50" y="486562"/>
            <a:ext cx="11199303" cy="588068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8506" y="562062"/>
            <a:ext cx="9622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Georgia" panose="02040502050405020303" pitchFamily="18" charset="0"/>
              </a:rPr>
              <a:t>Сначала поле нужно вспахать. Пашут землю трактора. 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853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83" y="478172"/>
            <a:ext cx="11224470" cy="589746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58758" y="543079"/>
            <a:ext cx="109432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</a:t>
            </a:r>
            <a:r>
              <a:rPr lang="ru-RU" sz="24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ернышки </a:t>
            </a:r>
            <a:r>
              <a:rPr lang="ru-RU" sz="2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сеют </a:t>
            </a:r>
            <a:r>
              <a:rPr lang="ru-RU" sz="24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землю.</a:t>
            </a:r>
            <a:r>
              <a:rPr lang="ru-RU" sz="2400" b="1" dirty="0">
                <a:solidFill>
                  <a:srgbClr val="FF0000"/>
                </a:solidFill>
              </a:rPr>
              <a:t> Перед севом семена тщательно готовят. </a:t>
            </a:r>
            <a:r>
              <a:rPr lang="ru-RU" sz="2400" b="1" dirty="0" err="1">
                <a:solidFill>
                  <a:srgbClr val="FF0000"/>
                </a:solidFill>
              </a:rPr>
              <a:t>He</a:t>
            </a:r>
            <a:r>
              <a:rPr lang="ru-RU" sz="2400" b="1" dirty="0">
                <a:solidFill>
                  <a:srgbClr val="FF0000"/>
                </a:solidFill>
              </a:rPr>
              <a:t> каждое зернышко может стать семенем. Сначала зерна очищают от сорных трав.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749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76" y="471880"/>
            <a:ext cx="11241248" cy="591423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2304" y="555581"/>
            <a:ext cx="109364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Солнышко  пригревает, дождик поливает. Из зерна вырос колосок,  большое поле колосьев</a:t>
            </a:r>
            <a:r>
              <a:rPr lang="ru-RU" sz="3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51176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478170"/>
            <a:ext cx="5715000" cy="59310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478171"/>
            <a:ext cx="5517509" cy="593101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46620" y="731750"/>
            <a:ext cx="109224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помощью специальных машин, комбайнов,  собирают   зерно. 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514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28" y="469783"/>
            <a:ext cx="11165747" cy="595618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5192" y="469783"/>
            <a:ext cx="106092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Люди, которые ухаживают за хлебом, называются   хлеборобы.</a:t>
            </a:r>
            <a:endParaRPr lang="ru-RU" sz="2800" dirty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836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61" y="453005"/>
            <a:ext cx="11199303" cy="59813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8840" y="572359"/>
            <a:ext cx="111070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Зерно надо превратить в белую муку, для этого  зерно везут на мельницу, перемалывать.    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640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358" y="622863"/>
            <a:ext cx="4992568" cy="304938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220" y="3565706"/>
            <a:ext cx="4570208" cy="26924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11" y="513806"/>
            <a:ext cx="4966848" cy="29261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44" b="8114"/>
          <a:stretch/>
        </p:blipFill>
        <p:spPr>
          <a:xfrm>
            <a:off x="721453" y="4376475"/>
            <a:ext cx="2491924" cy="18817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1788" y="4043260"/>
            <a:ext cx="2156138" cy="2156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783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201</TotalTime>
  <Words>82</Words>
  <Application>Microsoft Office PowerPoint</Application>
  <PresentationFormat>Широкоэкранный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Garamond</vt:lpstr>
      <vt:lpstr>Georgia</vt:lpstr>
      <vt:lpstr>Times New Roman</vt:lpstr>
      <vt:lpstr>Натуральные материалы</vt:lpstr>
      <vt:lpstr>"Хлеб - наше богатство"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"Хлеб - наше богатство"</dc:title>
  <dc:creator>Кирюшин</dc:creator>
  <cp:lastModifiedBy>Кирюшин</cp:lastModifiedBy>
  <cp:revision>15</cp:revision>
  <dcterms:created xsi:type="dcterms:W3CDTF">2017-09-03T09:31:05Z</dcterms:created>
  <dcterms:modified xsi:type="dcterms:W3CDTF">2017-09-03T12:56:52Z</dcterms:modified>
</cp:coreProperties>
</file>