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79" r:id="rId6"/>
    <p:sldId id="280" r:id="rId7"/>
    <p:sldId id="281" r:id="rId8"/>
    <p:sldId id="282" r:id="rId9"/>
    <p:sldId id="270" r:id="rId10"/>
    <p:sldId id="294" r:id="rId11"/>
    <p:sldId id="265" r:id="rId12"/>
    <p:sldId id="275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91B6248-385B-4EB7-B295-9E1694349BA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947A131-079C-42C8-8465-B43F9DD9E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632848" cy="2088232"/>
          </a:xfrm>
        </p:spPr>
        <p:txBody>
          <a:bodyPr/>
          <a:lstStyle/>
          <a:p>
            <a:r>
              <a:rPr lang="ru-RU" sz="2800" dirty="0">
                <a:effectLst/>
              </a:rPr>
              <a:t>Формирование элементарных математических представлений с использованием информационно-коммуникационных технологий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797152"/>
            <a:ext cx="4176464" cy="129614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Воспитатель МБДОУ д/с «Колосок»</a:t>
            </a:r>
            <a:br>
              <a:rPr lang="ru-RU" sz="2000" dirty="0" smtClean="0"/>
            </a:br>
            <a:r>
              <a:rPr lang="ru-RU" sz="2000" dirty="0" smtClean="0"/>
              <a:t>села Березовка 1-я </a:t>
            </a:r>
            <a:br>
              <a:rPr lang="ru-RU" sz="2000" dirty="0" smtClean="0"/>
            </a:br>
            <a:r>
              <a:rPr lang="ru-RU" sz="2000" dirty="0" smtClean="0"/>
              <a:t>Корсакова Н.В.</a:t>
            </a:r>
            <a:endParaRPr lang="ru-RU" sz="2000" dirty="0"/>
          </a:p>
        </p:txBody>
      </p:sp>
      <p:pic>
        <p:nvPicPr>
          <p:cNvPr id="2051" name="Picture 3" descr="C:\Users\семья\Desktop\семинар\happy-computer-user-a-ok-computer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214686"/>
            <a:ext cx="3318440" cy="28354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5890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56263" cy="105425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5"/>
                </a:solidFill>
              </a:rPr>
              <a:t>«БОЛЬШОЙ-МАЛЕНЬКИЙ»</a:t>
            </a:r>
            <a:endParaRPr lang="ru-RU" sz="4000" b="1" dirty="0">
              <a:solidFill>
                <a:schemeClr val="accent5"/>
              </a:solidFill>
            </a:endParaRPr>
          </a:p>
        </p:txBody>
      </p:sp>
      <p:pic>
        <p:nvPicPr>
          <p:cNvPr id="4" name="Picture 2" descr="F:\Лида\лида 2\1305781450_img_items_large4ae20646da4d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20" y="1124744"/>
            <a:ext cx="5472608" cy="4320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89040"/>
            <a:ext cx="312343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2719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1860" y="260648"/>
            <a:ext cx="7756263" cy="105425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«Один- много»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196752"/>
            <a:ext cx="7356309" cy="55172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9309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4005064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Использование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ИКТ позволяет проводить занятия: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—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на высоком эстетическом и эмоциональном уровне (анимация,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музыка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);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— обеспечивает наглядность; 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— повышает объём выполняемой работы на занятии в 1,5 – 2 раза;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— обеспечивает высокую степень дифференциации обучения </a:t>
            </a:r>
          </a:p>
        </p:txBody>
      </p:sp>
      <p:pic>
        <p:nvPicPr>
          <p:cNvPr id="4" name="Picture 2" descr="D:\Mama\работа\движущиеся картинки\i96238897_50784_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61048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0305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-99392"/>
            <a:ext cx="8116303" cy="2304256"/>
          </a:xfrm>
        </p:spPr>
        <p:txBody>
          <a:bodyPr/>
          <a:lstStyle/>
          <a:p>
            <a:r>
              <a:rPr lang="ru-RU" sz="2800" b="1" dirty="0">
                <a:solidFill>
                  <a:srgbClr val="0070C0"/>
                </a:solidFill>
              </a:rPr>
              <a:t>Инновационные технологии не заменяют традиционных игр и занятий, но дополняют их, делая педагогический процесс многогранным и интересным</a:t>
            </a:r>
          </a:p>
        </p:txBody>
      </p:sp>
      <p:pic>
        <p:nvPicPr>
          <p:cNvPr id="7171" name="Picture 3" descr="C:\Users\семья\Desktop\семинар\vetkovski_raion_children_baby_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571744"/>
            <a:ext cx="4886837" cy="31399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9578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892480" cy="1440160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В последнее время информационно-коммуникационные технологии (ИКТ) – хороший помощник педагогам в организации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</a:rPr>
              <a:t>воспитательно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-образовательной работы.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2204864"/>
            <a:ext cx="8784976" cy="3528392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Данные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технологии дают возможность существенно обогатить, качественно обновить процесс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обучения,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повысить его эффективность.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6" name="Picture 2" descr="D:\Mama\работа\движущиеся картинки\8691559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56992"/>
            <a:ext cx="4248472" cy="32630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765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анил\Desktop\22.04.14\CAM006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4286256"/>
            <a:ext cx="1666559" cy="2222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Данил\Desktop\22.04.14\CAM006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4379787"/>
            <a:ext cx="1594531" cy="212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семья\Desktop\Н.В.фото\IMG_29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82817"/>
            <a:ext cx="2880320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семья\Desktop\Н.В.фото\IMG_291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430" y="3922566"/>
            <a:ext cx="3508961" cy="2631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семья\Desktop\Н.В.фото\IMG_286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32656"/>
            <a:ext cx="2804882" cy="2103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семья\Desktop\Н.В.фото\IMG_292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97" y="245768"/>
            <a:ext cx="3036582" cy="22774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9362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7972287" cy="1944216"/>
          </a:xfrm>
        </p:spPr>
        <p:txBody>
          <a:bodyPr>
            <a:prstTxWarp prst="textDeflate">
              <a:avLst/>
            </a:prstTxWarp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Фрагменты мультимедийных презентаций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«Фигуры», «Цвета»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90" y="2285992"/>
            <a:ext cx="5986354" cy="4234081"/>
          </a:xfrm>
        </p:spPr>
      </p:pic>
    </p:spTree>
    <p:extLst>
      <p:ext uri="{BB962C8B-B14F-4D97-AF65-F5344CB8AC3E}">
        <p14:creationId xmlns="" xmlns:p14="http://schemas.microsoft.com/office/powerpoint/2010/main" val="149645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емья\Desktop\семинар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70983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емья\Desktop\семинар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82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8684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семья\Desktop\семинар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1648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семья\Desktop\семинар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275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6263" cy="1054250"/>
          </a:xfrm>
        </p:spPr>
        <p:txBody>
          <a:bodyPr/>
          <a:lstStyle/>
          <a:p>
            <a:r>
              <a:rPr lang="ru-RU" b="1" dirty="0" smtClean="0">
                <a:solidFill>
                  <a:schemeClr val="accent5"/>
                </a:solidFill>
              </a:rPr>
              <a:t>«</a:t>
            </a:r>
            <a:r>
              <a:rPr lang="ru-RU" b="1" dirty="0">
                <a:solidFill>
                  <a:schemeClr val="accent5"/>
                </a:solidFill>
              </a:rPr>
              <a:t>Б</a:t>
            </a:r>
            <a:r>
              <a:rPr lang="ru-RU" b="1" dirty="0" smtClean="0">
                <a:solidFill>
                  <a:schemeClr val="accent5"/>
                </a:solidFill>
              </a:rPr>
              <a:t>ольше- меньше»</a:t>
            </a:r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6" name="Picture 2" descr="C:\Users\Пользователь\Desktop\Новая папка\chego_bolshe_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2040" y="3717032"/>
            <a:ext cx="3978002" cy="2884293"/>
          </a:xfrm>
          <a:prstGeom prst="rect">
            <a:avLst/>
          </a:prstGeom>
          <a:noFill/>
        </p:spPr>
      </p:pic>
      <p:pic>
        <p:nvPicPr>
          <p:cNvPr id="7" name="Picture 3" descr="C:\Users\Пользователь\Desktop\Новая папка\chego_bolshe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829" y="1196752"/>
            <a:ext cx="4888635" cy="32279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3674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420</TotalTime>
  <Words>104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Формирование элементарных математических представлений с использованием информационно-коммуникационных технологий </vt:lpstr>
      <vt:lpstr>В последнее время информационно-коммуникационные технологии (ИКТ) – хороший помощник педагогам в организации воспитательно-образовательной работы.</vt:lpstr>
      <vt:lpstr>Слайд 3</vt:lpstr>
      <vt:lpstr>Фрагменты мультимедийных презентаций «Фигуры», «Цвета»</vt:lpstr>
      <vt:lpstr>Слайд 5</vt:lpstr>
      <vt:lpstr>Слайд 6</vt:lpstr>
      <vt:lpstr>Слайд 7</vt:lpstr>
      <vt:lpstr>Слайд 8</vt:lpstr>
      <vt:lpstr>«Больше- меньше»</vt:lpstr>
      <vt:lpstr>«БОЛЬШОЙ-МАЛЕНЬКИЙ»</vt:lpstr>
      <vt:lpstr>«Один- много»</vt:lpstr>
      <vt:lpstr>Слайд 12</vt:lpstr>
      <vt:lpstr>Инновационные технологии не заменяют традиционных игр и занятий, но дополняют их, делая педагогический процесс многогранным и интересным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Sea</cp:lastModifiedBy>
  <cp:revision>33</cp:revision>
  <dcterms:created xsi:type="dcterms:W3CDTF">2016-03-16T18:51:10Z</dcterms:created>
  <dcterms:modified xsi:type="dcterms:W3CDTF">2018-07-09T16:39:18Z</dcterms:modified>
</cp:coreProperties>
</file>