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139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D3AAA-DB21-459E-BBC4-D063D4FE29C6}" type="datetimeFigureOut">
              <a:rPr lang="ru-RU" smtClean="0"/>
              <a:t>06.12.2017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BD125-1E8D-4E5A-8834-F1B102C2C4E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D3AAA-DB21-459E-BBC4-D063D4FE29C6}" type="datetimeFigureOut">
              <a:rPr lang="ru-RU" smtClean="0"/>
              <a:t>06.12.2017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BD125-1E8D-4E5A-8834-F1B102C2C4E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D3AAA-DB21-459E-BBC4-D063D4FE29C6}" type="datetimeFigureOut">
              <a:rPr lang="ru-RU" smtClean="0"/>
              <a:t>06.12.2017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BD125-1E8D-4E5A-8834-F1B102C2C4E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D3AAA-DB21-459E-BBC4-D063D4FE29C6}" type="datetimeFigureOut">
              <a:rPr lang="ru-RU" smtClean="0"/>
              <a:t>06.12.2017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BD125-1E8D-4E5A-8834-F1B102C2C4E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D3AAA-DB21-459E-BBC4-D063D4FE29C6}" type="datetimeFigureOut">
              <a:rPr lang="ru-RU" smtClean="0"/>
              <a:t>06.12.2017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BD125-1E8D-4E5A-8834-F1B102C2C4E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D3AAA-DB21-459E-BBC4-D063D4FE29C6}" type="datetimeFigureOut">
              <a:rPr lang="ru-RU" smtClean="0"/>
              <a:t>06.12.2017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BD125-1E8D-4E5A-8834-F1B102C2C4E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D3AAA-DB21-459E-BBC4-D063D4FE29C6}" type="datetimeFigureOut">
              <a:rPr lang="ru-RU" smtClean="0"/>
              <a:t>06.12.2017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BD125-1E8D-4E5A-8834-F1B102C2C4E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D3AAA-DB21-459E-BBC4-D063D4FE29C6}" type="datetimeFigureOut">
              <a:rPr lang="ru-RU" smtClean="0"/>
              <a:t>06.12.2017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BD125-1E8D-4E5A-8834-F1B102C2C4E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D3AAA-DB21-459E-BBC4-D063D4FE29C6}" type="datetimeFigureOut">
              <a:rPr lang="ru-RU" smtClean="0"/>
              <a:t>06.12.2017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BD125-1E8D-4E5A-8834-F1B102C2C4E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D3AAA-DB21-459E-BBC4-D063D4FE29C6}" type="datetimeFigureOut">
              <a:rPr lang="ru-RU" smtClean="0"/>
              <a:t>06.12.2017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BD125-1E8D-4E5A-8834-F1B102C2C4E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D3AAA-DB21-459E-BBC4-D063D4FE29C6}" type="datetimeFigureOut">
              <a:rPr lang="ru-RU" smtClean="0"/>
              <a:t>06.12.2017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BD125-1E8D-4E5A-8834-F1B102C2C4E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BD3AAA-DB21-459E-BBC4-D063D4FE29C6}" type="datetimeFigureOut">
              <a:rPr lang="ru-RU" smtClean="0"/>
              <a:t>06.12.2017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6BD125-1E8D-4E5A-8834-F1B102C2C4E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000108"/>
            <a:ext cx="7772400" cy="3071833"/>
          </a:xfrm>
        </p:spPr>
        <p:txBody>
          <a:bodyPr>
            <a:noAutofit/>
          </a:bodyPr>
          <a:lstStyle/>
          <a:p>
            <a:r>
              <a:rPr lang="ru-RU" sz="7200" dirty="0" smtClean="0"/>
              <a:t>Лампа накаливания. </a:t>
            </a:r>
            <a:br>
              <a:rPr lang="ru-RU" sz="7200" dirty="0" smtClean="0"/>
            </a:br>
            <a:r>
              <a:rPr lang="ru-RU" sz="7200" dirty="0" smtClean="0"/>
              <a:t>История создания</a:t>
            </a:r>
            <a:endParaRPr lang="ru-RU" sz="7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286388"/>
            <a:ext cx="6400800" cy="352412"/>
          </a:xfrm>
        </p:spPr>
        <p:txBody>
          <a:bodyPr>
            <a:normAutofit fontScale="62500" lnSpcReduction="20000"/>
          </a:bodyPr>
          <a:lstStyle/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400" dirty="0"/>
              <a:t>Начало превращение электрической энергии в световую положили опыты ученого Василия Петрова, наблюдавшего явление вольтовой </a:t>
            </a:r>
            <a:r>
              <a:rPr lang="ru-RU" sz="2400" dirty="0" smtClean="0"/>
              <a:t>дуги.</a:t>
            </a:r>
            <a:r>
              <a:rPr lang="ru-RU" sz="2400" dirty="0"/>
              <a:t> </a:t>
            </a:r>
          </a:p>
        </p:txBody>
      </p:sp>
      <p:pic>
        <p:nvPicPr>
          <p:cNvPr id="4" name="Содержимое 3" descr="лампа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714612" y="1500174"/>
            <a:ext cx="3548079" cy="4910541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74638"/>
            <a:ext cx="8186766" cy="1939916"/>
          </a:xfrm>
        </p:spPr>
        <p:txBody>
          <a:bodyPr>
            <a:normAutofit/>
          </a:bodyPr>
          <a:lstStyle/>
          <a:p>
            <a:r>
              <a:rPr lang="ru-RU" sz="2200" dirty="0"/>
              <a:t>В 1874 году инженер Александр Лодыгин запатентовал «нитевую лампу». В качестве нити накала использовался угольный стержень, помещенный </a:t>
            </a:r>
            <a:r>
              <a:rPr lang="ru-RU" sz="2200" dirty="0" smtClean="0"/>
              <a:t>в </a:t>
            </a:r>
            <a:r>
              <a:rPr lang="ru-RU" sz="2200" dirty="0"/>
              <a:t>сосуд с вакуумом</a:t>
            </a:r>
            <a:r>
              <a:rPr lang="ru-RU" sz="2200" dirty="0" smtClean="0"/>
              <a:t>.</a:t>
            </a:r>
            <a:r>
              <a:rPr lang="ru-RU" sz="2200" dirty="0"/>
              <a:t> В 1890 году Лодыгин придумал заменить угольную нить проволокой из тугоплавкого </a:t>
            </a:r>
            <a:r>
              <a:rPr lang="ru-RU" sz="2200" dirty="0" smtClean="0"/>
              <a:t>вольфрама.</a:t>
            </a:r>
            <a:endParaRPr lang="ru-RU" sz="2200" dirty="0"/>
          </a:p>
        </p:txBody>
      </p:sp>
      <p:pic>
        <p:nvPicPr>
          <p:cNvPr id="5" name="Содержимое 4" descr="лампа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28662" y="2285992"/>
            <a:ext cx="2381250" cy="3705225"/>
          </a:xfrm>
        </p:spPr>
      </p:pic>
      <p:pic>
        <p:nvPicPr>
          <p:cNvPr id="1028" name="Picture 4" descr="Pervaya-lampochka-Edisona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2857496"/>
            <a:ext cx="3048000" cy="23812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868478"/>
          </a:xfrm>
        </p:spPr>
        <p:txBody>
          <a:bodyPr>
            <a:normAutofit/>
          </a:bodyPr>
          <a:lstStyle/>
          <a:p>
            <a:r>
              <a:rPr lang="ru-RU" sz="2200" dirty="0" smtClean="0"/>
              <a:t>В 1877 году о работах </a:t>
            </a:r>
            <a:r>
              <a:rPr lang="ru-RU" sz="2200" dirty="0" err="1" smtClean="0"/>
              <a:t>Ладыгина</a:t>
            </a:r>
            <a:r>
              <a:rPr lang="ru-RU" sz="2200" dirty="0" smtClean="0"/>
              <a:t> узнал американский изобретатель Эдисон. Он решил усовершенствовать источник света. С помощью сконструированного им насоса, он добился того, что давление в лампе стало в миллион раз меньше атмосферного.</a:t>
            </a:r>
            <a:endParaRPr lang="ru-RU" sz="2200" dirty="0"/>
          </a:p>
        </p:txBody>
      </p:sp>
      <p:pic>
        <p:nvPicPr>
          <p:cNvPr id="5" name="Содержимое 4" descr="лампа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381375" y="2212975"/>
            <a:ext cx="2381250" cy="3771900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939916"/>
          </a:xfrm>
        </p:spPr>
        <p:txBody>
          <a:bodyPr>
            <a:normAutofit/>
          </a:bodyPr>
          <a:lstStyle/>
          <a:p>
            <a:r>
              <a:rPr lang="ru-RU" sz="2400" dirty="0"/>
              <a:t>Последним этапом усовершенствования лампочки стало использование благородных инертных газов (в частности аргоном) для заполнения полости лампы. Благодаря этому нововведению, предложенному </a:t>
            </a:r>
            <a:r>
              <a:rPr lang="ru-RU" sz="2400" dirty="0" err="1"/>
              <a:t>Ирвингом</a:t>
            </a:r>
            <a:r>
              <a:rPr lang="ru-RU" sz="2400" dirty="0"/>
              <a:t> </a:t>
            </a:r>
            <a:r>
              <a:rPr lang="ru-RU" sz="2400" dirty="0" err="1"/>
              <a:t>Ленгмюром</a:t>
            </a:r>
            <a:r>
              <a:rPr lang="ru-RU" sz="2400" dirty="0"/>
              <a:t>, современные лампочки не только ярки, но и долговечны.</a:t>
            </a:r>
          </a:p>
        </p:txBody>
      </p:sp>
      <p:pic>
        <p:nvPicPr>
          <p:cNvPr id="4" name="Содержимое 3" descr="лампа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43108" y="2643182"/>
            <a:ext cx="4495820" cy="3512359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dirty="0" smtClean="0"/>
              <a:t>Доклад подготовил</a:t>
            </a:r>
          </a:p>
          <a:p>
            <a:pPr algn="ctr">
              <a:buNone/>
            </a:pPr>
            <a:endParaRPr lang="ru-RU" dirty="0"/>
          </a:p>
          <a:p>
            <a:pPr algn="ctr">
              <a:buNone/>
            </a:pPr>
            <a:r>
              <a:rPr lang="ru-RU" dirty="0" smtClean="0"/>
              <a:t>Гусаров Егор</a:t>
            </a:r>
          </a:p>
          <a:p>
            <a:pPr algn="ctr">
              <a:buNone/>
            </a:pPr>
            <a:r>
              <a:rPr lang="ru-RU" dirty="0" smtClean="0"/>
              <a:t>3 «а» класс</a:t>
            </a:r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/>
          </a:p>
          <a:p>
            <a:pPr algn="ctr">
              <a:buNone/>
            </a:pPr>
            <a:endParaRPr lang="ru-RU" dirty="0"/>
          </a:p>
          <a:p>
            <a:pPr algn="ctr">
              <a:buNone/>
            </a:pPr>
            <a:r>
              <a:rPr lang="ru-RU" dirty="0" smtClean="0"/>
              <a:t>СОШ №4 г. Мытищи</a:t>
            </a: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148</Words>
  <Application>Microsoft Office PowerPoint</Application>
  <PresentationFormat>Экран (4:3)</PresentationFormat>
  <Paragraphs>13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Лампа накаливания.  История создания</vt:lpstr>
      <vt:lpstr>Начало превращение электрической энергии в световую положили опыты ученого Василия Петрова, наблюдавшего явление вольтовой дуги. </vt:lpstr>
      <vt:lpstr>В 1874 году инженер Александр Лодыгин запатентовал «нитевую лампу». В качестве нити накала использовался угольный стержень, помещенный в сосуд с вакуумом. В 1890 году Лодыгин придумал заменить угольную нить проволокой из тугоплавкого вольфрама.</vt:lpstr>
      <vt:lpstr>В 1877 году о работах Ладыгина узнал американский изобретатель Эдисон. Он решил усовершенствовать источник света. С помощью сконструированного им насоса, он добился того, что давление в лампе стало в миллион раз меньше атмосферного.</vt:lpstr>
      <vt:lpstr>Последним этапом усовершенствования лампочки стало использование благородных инертных газов (в частности аргоном) для заполнения полости лампы. Благодаря этому нововведению, предложенному Ирвингом Ленгмюром, современные лампочки не только ярки, но и долговечны.</vt:lpstr>
      <vt:lpstr>Слайд 6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Лампа накаливания.  История создания</dc:title>
  <dc:creator>пк</dc:creator>
  <cp:lastModifiedBy>пк</cp:lastModifiedBy>
  <cp:revision>4</cp:revision>
  <dcterms:created xsi:type="dcterms:W3CDTF">2017-12-06T17:31:39Z</dcterms:created>
  <dcterms:modified xsi:type="dcterms:W3CDTF">2017-12-06T18:06:53Z</dcterms:modified>
</cp:coreProperties>
</file>