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90C02-0CA3-454C-980B-399A6DCDCB68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BEB5B-A104-458B-856B-24C3FC3B6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90C02-0CA3-454C-980B-399A6DCDCB68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BEB5B-A104-458B-856B-24C3FC3B6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90C02-0CA3-454C-980B-399A6DCDCB68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BEB5B-A104-458B-856B-24C3FC3B6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90C02-0CA3-454C-980B-399A6DCDCB68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BEB5B-A104-458B-856B-24C3FC3B6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90C02-0CA3-454C-980B-399A6DCDCB68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BEB5B-A104-458B-856B-24C3FC3B6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90C02-0CA3-454C-980B-399A6DCDCB68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BEB5B-A104-458B-856B-24C3FC3B6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90C02-0CA3-454C-980B-399A6DCDCB68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BEB5B-A104-458B-856B-24C3FC3B6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90C02-0CA3-454C-980B-399A6DCDCB68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BEB5B-A104-458B-856B-24C3FC3B6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90C02-0CA3-454C-980B-399A6DCDCB68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BEB5B-A104-458B-856B-24C3FC3B6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90C02-0CA3-454C-980B-399A6DCDCB68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BEB5B-A104-458B-856B-24C3FC3B6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90C02-0CA3-454C-980B-399A6DCDCB68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BEB5B-A104-458B-856B-24C3FC3B6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90C02-0CA3-454C-980B-399A6DCDCB68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BEB5B-A104-458B-856B-24C3FC3B6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3212976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3140968"/>
            <a:ext cx="65527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Озеро Байкал</a:t>
            </a:r>
            <a:endParaRPr lang="ru-RU" sz="72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www.wellnews.ru/uploads/posts/2015-05/1431546627_russia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195736" y="1268760"/>
            <a:ext cx="49685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Озеро 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айкал 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10" name="Picture 6" descr="http://picslife.ru/wp-content/uploads/2013/02/ozero-Bajk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0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Байкал удивителен, и недаром сибиряки величают его не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озером, 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морем. Вода прозрачна необыкновенно, так что видно сквозь неё, как сквозь воздух; цвет у неё нежно-бирюзовый, приятный для глаза.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Берега гористые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покрытые лесами; кругом дичь непроглядная, беспросветная. Изобилие медведей, соболей, диких коз и всякой дикой всячины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 А. П. Чехов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байка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1922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4919008"/>
            <a:ext cx="88924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Байкал – одно из древнейших озер планеты  и самое глубокое озеро в мире. Байкал входит в </a:t>
            </a:r>
            <a:r>
              <a:rPr lang="ru-RU" sz="24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десятку самых больших озер мира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Его средняя глубина около 730 метров, максимальная – 1637 метров. В 1996 году Байкал был внесён в список Всемирного наследия ЮНЕСКО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География, озера, самое большое и чистое озеро в мире, и находится оно в России - это озеро Байкал. Самые интересные факты об озере Байкал. Весной прозрачность воды достигает 40 метр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4797152"/>
            <a:ext cx="86409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Озеро Байкал считается самым чистым озером планеты. Воду здесь можно пить даже без предварительной обработки, что несвойственно для других озер. Она даже на вкус почти идентична с дистиллированной, так как в ней много кислорода и мало микроорганизмов.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Озеро Байкал считается самым чистым озером планеты.  Самые интересные факты об озере Байкал, Самое большое озеро в мир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1874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0" y="332656"/>
            <a:ext cx="8712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Байкал — это самый огромный пресноводный водоем в мире. Порядка 1/5 всех запасов воды находится именно в этом озере.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География, озера, самое большое и чистое озеро в мире, и находится оно в России - это озеро Байкал. Самые интересные факты об озере Байкал. Шторм на Байкале тоже не редкост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139952" y="0"/>
            <a:ext cx="5004048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Мало того, что озеро огромное и самое чистое, так оно еще и самое глубокое в мире. Максимально обнаруженная самая глубокая точка составляет 1642 км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Несмотря на то, что Байкал — это озеро, а не море, все равно здесь довольно часто штормит и бывают неплохие волны.</a:t>
            </a:r>
          </a:p>
          <a:p>
            <a:pPr fontAlgn="base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russianasha.ru/files/tours/images/d8/6f/baykal-skiy-ekspress-tur-na-ol-khon-6-dn-5-n-otdykh-ekskursii-baykal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5536" y="404664"/>
            <a:ext cx="4896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озеро Байкал впадают более 300 рек, а вытекает всего одна — Ангара.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3528" y="1916832"/>
            <a:ext cx="331236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Существует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легенда,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что у батюшки Байкала было 336 рек-сыновей и одна дочь-Ангара, все они втекали в отца, дабы пополнять его воды, но вот его дочь полюбила реку Енисей и стала выносить воды отца своему любимому. В ответ на это отец Байкал кинул в свою дочь огромный кусок скалы и проклял её. Эта скала,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называемая Шаман-камень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находится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истока Ангары и считается её началом.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660232" y="1340768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Шаман-камень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География, озера, самое большое и чистое озеро в мире, и находится оно в России - это озеро Байкал. Самые интересные факты об озере Байкал, байкальские тюлен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287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3528" y="188640"/>
            <a:ext cx="864096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Байкале водится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очень много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рыбы, но интересным фактом считается то, что в этом озере обитает 1 вид млекопитающих — это байкальские тюлени (нерпы). Как они сюда попали до сих пор точно никто не знает, но есть предположение, что они пришли из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Северного-Ледовитого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океана по Енисею и Ангаре.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География, озера, самое большое и чистое озеро в мире, и находится оно в России - это озеро Байкал.  Фото байкал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83703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0" y="260648"/>
            <a:ext cx="68407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 сих пор не известно точное происхождение слова «Байкал». Но самые распространенные варианты это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слова Бай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Кюль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тюркск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.) — Богатое озеро</a:t>
            </a:r>
          </a:p>
          <a:p>
            <a:pPr fontAlgn="base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 слова Бай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Гал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монгольск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.) — Богатый огонь</a:t>
            </a:r>
          </a:p>
          <a:p>
            <a:pPr fontAlgn="base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 слова Бай Хай (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Китайск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.) — Северное море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География, озера, самое большое и чистое озеро в мире, и находится оно в России - это озеро Байкал.  Фото байкал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522920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Озеро Байкал является природным наследием не только России, но и всего мира, поэтому мы должны беречь его, сохранять его первозданность. Байкал открывает нам множество красивейших пейзажей, глядя на которые захватывает дух…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1F1F1F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282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Оленька</dc:creator>
  <cp:lastModifiedBy>Оленька</cp:lastModifiedBy>
  <cp:revision>8</cp:revision>
  <dcterms:created xsi:type="dcterms:W3CDTF">2015-10-19T18:15:24Z</dcterms:created>
  <dcterms:modified xsi:type="dcterms:W3CDTF">2015-10-19T19:27:54Z</dcterms:modified>
</cp:coreProperties>
</file>