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7926-4726-4DE6-9E8B-773F9379CB44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8636A-0AFC-4A02-805A-AB3D5EBCA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7926-4726-4DE6-9E8B-773F9379CB44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8636A-0AFC-4A02-805A-AB3D5EBCA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7926-4726-4DE6-9E8B-773F9379CB44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8636A-0AFC-4A02-805A-AB3D5EBCA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7926-4726-4DE6-9E8B-773F9379CB44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8636A-0AFC-4A02-805A-AB3D5EBCA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7926-4726-4DE6-9E8B-773F9379CB44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8636A-0AFC-4A02-805A-AB3D5EBCA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7926-4726-4DE6-9E8B-773F9379CB44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8636A-0AFC-4A02-805A-AB3D5EBCA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7926-4726-4DE6-9E8B-773F9379CB44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8636A-0AFC-4A02-805A-AB3D5EBCA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7926-4726-4DE6-9E8B-773F9379CB44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8636A-0AFC-4A02-805A-AB3D5EBCA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7926-4726-4DE6-9E8B-773F9379CB44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8636A-0AFC-4A02-805A-AB3D5EBCA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7926-4726-4DE6-9E8B-773F9379CB44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8636A-0AFC-4A02-805A-AB3D5EBCA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7926-4726-4DE6-9E8B-773F9379CB44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8636A-0AFC-4A02-805A-AB3D5EBCA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47926-4726-4DE6-9E8B-773F9379CB44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8636A-0AFC-4A02-805A-AB3D5EBCA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oombob.ru/img/picture/Jun/30/e91166e1570dbb8016e371b8418f20f5/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28800" y="1066800"/>
            <a:ext cx="6233268" cy="12281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0725325"/>
              </a:avLst>
            </a:prstTxWarp>
            <a:spAutoFit/>
          </a:bodyPr>
          <a:lstStyle/>
          <a:p>
            <a:pPr algn="ctr"/>
            <a:r>
              <a:rPr lang="ru-RU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Окружающий мир</a:t>
            </a:r>
            <a:endParaRPr lang="en-US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http://psylist.net/test/i/56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899755"/>
            <a:ext cx="9594358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8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Цель: </a:t>
            </a:r>
            <a:r>
              <a:rPr kumimoji="0" lang="ru-RU" sz="3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Сформировать у  учащихся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знания об  экологической  безопасности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взаимосвязи человека с окружающей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средой.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3-tub-ru.yandex.net/i?id=13b915922f62c0edf4a8e8c4be742cf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" y="381000"/>
            <a:ext cx="832176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Экология</a:t>
            </a:r>
            <a:r>
              <a:rPr lang="ru-RU" sz="4000" dirty="0" smtClean="0"/>
              <a:t> – в переводе с греческого </a:t>
            </a:r>
          </a:p>
          <a:p>
            <a:r>
              <a:rPr lang="ru-RU" sz="4000" dirty="0" smtClean="0"/>
              <a:t>«</a:t>
            </a:r>
            <a:r>
              <a:rPr lang="ru-RU" sz="4000" dirty="0" err="1" smtClean="0"/>
              <a:t>экос</a:t>
            </a:r>
            <a:r>
              <a:rPr lang="ru-RU" sz="4000" dirty="0" smtClean="0"/>
              <a:t>»- дом, «логос» - наука.</a:t>
            </a:r>
            <a:endParaRPr lang="en-US" sz="4000" dirty="0" smtClean="0"/>
          </a:p>
          <a:p>
            <a:r>
              <a:rPr lang="ru-RU" sz="4000" dirty="0" smtClean="0"/>
              <a:t>это наука о связи между </a:t>
            </a:r>
          </a:p>
          <a:p>
            <a:r>
              <a:rPr lang="ru-RU" sz="4000" dirty="0" smtClean="0"/>
              <a:t>живыми существами и окружающем </a:t>
            </a:r>
          </a:p>
          <a:p>
            <a:r>
              <a:rPr lang="ru-RU" sz="4000" dirty="0" smtClean="0"/>
              <a:t>миром. Экология учит нас бережно </a:t>
            </a:r>
          </a:p>
          <a:p>
            <a:r>
              <a:rPr lang="ru-RU" sz="4000" dirty="0" smtClean="0"/>
              <a:t>относится к окружающему миру.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709383" y="2590800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000" dirty="0" smtClean="0"/>
          </a:p>
        </p:txBody>
      </p:sp>
      <p:pic>
        <p:nvPicPr>
          <p:cNvPr id="25604" name="Picture 4" descr="http://prirodasibiri.ru/images/news/pic/4045_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62600" y="4038600"/>
            <a:ext cx="3314700" cy="237172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faac.ru/wp-content/uploads/2015/02/Slide3_background-1024x78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571500"/>
            <a:ext cx="9753600" cy="7429500"/>
          </a:xfrm>
          <a:prstGeom prst="rect">
            <a:avLst/>
          </a:prstGeom>
          <a:noFill/>
        </p:spPr>
      </p:pic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4" name="Picture 2" descr="http://demiart.ru/forum/uploads/post-14099-1174309272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" y="0"/>
            <a:ext cx="36576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057400" y="2895600"/>
            <a:ext cx="836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Пожар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076" name="AutoShape 4" descr="http://www.ansar.ru/uploads/imagesb/2010/01/c7859b9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8" name="Picture 6" descr="http://www.ansar.ru/uploads/imagesb/2010/01/c7859b9c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84992" y="0"/>
            <a:ext cx="3959008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6400800" y="3048000"/>
            <a:ext cx="1245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Взрыв газа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3080" name="Picture 8" descr="http://i.playground.ru/i/39/59/09/00/pix/image.jpg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43270" y="3352800"/>
            <a:ext cx="393853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3733800" y="6488668"/>
            <a:ext cx="1462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Удар молнии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im3-tub-ru.yandex.net/i?id=13b915922f62c0edf4a8e8c4be742cf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886200" y="121920"/>
          <a:ext cx="4648200" cy="6614160"/>
        </p:xfrm>
        <a:graphic>
          <a:graphicData uri="http://schemas.openxmlformats.org/drawingml/2006/table">
            <a:tbl>
              <a:tblPr/>
              <a:tblGrid>
                <a:gridCol w="4648200"/>
              </a:tblGrid>
              <a:tr h="65532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100" dirty="0" smtClean="0">
                          <a:latin typeface="Times New Roman"/>
                          <a:ea typeface="Calibri"/>
                        </a:rPr>
                        <a:t>Экологическая безопасность  — одна из составляющих национальной безопасности, совокупность природных, социальных, технических и других условий, обеспечивающих качество жизни и безопасность жизни и деятельности проживающего на данной территории населения.</a:t>
                      </a:r>
                      <a:endParaRPr lang="en-US" sz="31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050" name="Picture 2" descr="https://im2-tub-ru.yandex.net/i?id=6e1266e4d0d346d1083387a28cc8630d-l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8136" y="381001"/>
            <a:ext cx="3395664" cy="2362200"/>
          </a:xfrm>
          <a:prstGeom prst="rect">
            <a:avLst/>
          </a:prstGeom>
          <a:noFill/>
        </p:spPr>
      </p:pic>
      <p:pic>
        <p:nvPicPr>
          <p:cNvPr id="2052" name="Picture 4" descr="https://im3-tub-ru.yandex.net/i?id=2d467eb41f1b9d53bc06d2810d8f02a9-l&amp;n=1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6452" y="3048000"/>
            <a:ext cx="3261147" cy="25908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faac.ru/wp-content/uploads/2015/02/Slide3_background-1024x78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571500"/>
            <a:ext cx="9753600" cy="74295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886200" y="0"/>
          <a:ext cx="5638800" cy="3413760"/>
        </p:xfrm>
        <a:graphic>
          <a:graphicData uri="http://schemas.openxmlformats.org/drawingml/2006/table">
            <a:tbl>
              <a:tblPr/>
              <a:tblGrid>
                <a:gridCol w="5638800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Calibri"/>
                        </a:rPr>
                        <a:t>Экологическая безопасность-это также процесс обеспечения защищенности жизненно важных интересов личности, общества, природы, государства и всего человечества.</a:t>
                      </a:r>
                      <a:endParaRPr lang="en-US" sz="32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8674" name="Picture 2" descr="https://im2-tub-ru.yandex.net/i?id=4998280982dd65b49f7a969d0ad5d3dd&amp;n=33&amp;h=215&amp;w=32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6308" y="228600"/>
            <a:ext cx="3459892" cy="2667000"/>
          </a:xfrm>
          <a:prstGeom prst="rect">
            <a:avLst/>
          </a:prstGeom>
          <a:noFill/>
        </p:spPr>
      </p:pic>
      <p:pic>
        <p:nvPicPr>
          <p:cNvPr id="28676" name="Picture 4" descr="https://im2-tub-ru.yandex.net/i?id=6aa3e1a0089adad6af0821cbc12d7104-l&amp;n=1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8863" y="3733800"/>
            <a:ext cx="3609474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3-tub-ru.yandex.net/i?id=13b915922f62c0edf4a8e8c4be742cf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81000" y="121920"/>
          <a:ext cx="6096000" cy="609600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500" dirty="0" smtClean="0">
                          <a:latin typeface="Calibri"/>
                          <a:ea typeface="Calibri"/>
                        </a:rPr>
                        <a:t>Загрязнение </a:t>
                      </a:r>
                      <a:r>
                        <a:rPr lang="ru-RU" sz="2500" dirty="0">
                          <a:latin typeface="Calibri"/>
                          <a:ea typeface="Calibri"/>
                        </a:rPr>
                        <a:t>атмосфера - это привнесение в атмосферу или образование в ней физико-химических соединений, веществ, обусловленное как природными, так и антропогенными факторами.</a:t>
                      </a:r>
                      <a:endParaRPr lang="en-US" sz="25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Calibri"/>
                        </a:rPr>
                        <a:t> Естественными источниками загрязнений атмосферного воздуха служат прежде всего </a:t>
                      </a:r>
                      <a:endParaRPr lang="en-US" sz="25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Calibri"/>
                        </a:rPr>
                        <a:t>вулканические выбросы,</a:t>
                      </a:r>
                      <a:endParaRPr lang="en-US" sz="25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Calibri"/>
                        </a:rPr>
                        <a:t>лесные и степные пожары,</a:t>
                      </a:r>
                      <a:endParaRPr lang="en-US" sz="25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Calibri"/>
                        </a:rPr>
                        <a:t>пыльные  бури,   морские </a:t>
                      </a:r>
                      <a:endParaRPr lang="en-US" sz="25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Calibri"/>
                        </a:rPr>
                        <a:t>штормы     и     тайфуны. </a:t>
                      </a:r>
                      <a:endParaRPr lang="en-US" sz="25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Calibri"/>
                        </a:rPr>
                        <a:t>Эти факторы не оказывают </a:t>
                      </a:r>
                      <a:endParaRPr lang="en-US" sz="25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Calibri"/>
                        </a:rPr>
                        <a:t>отрицательного </a:t>
                      </a:r>
                      <a:endParaRPr lang="en-US" sz="25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Calibri"/>
                        </a:rPr>
                        <a:t>воздействия на природные </a:t>
                      </a:r>
                      <a:endParaRPr lang="en-US" sz="25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Calibri"/>
                        </a:rPr>
                        <a:t>экосистемы. </a:t>
                      </a:r>
                      <a:endParaRPr lang="en-US" sz="25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Picture 2" descr="C:\Documents and Settings\Admin\Рабочий стол\1246295804_plane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26830" y="3276600"/>
            <a:ext cx="3750469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faac.ru/wp-content/uploads/2015/02/Slide3_background-1024x78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571500"/>
            <a:ext cx="9753600" cy="7429500"/>
          </a:xfrm>
          <a:prstGeom prst="rect">
            <a:avLst/>
          </a:prstGeom>
          <a:noFill/>
        </p:spPr>
      </p:pic>
      <p:pic>
        <p:nvPicPr>
          <p:cNvPr id="30722" name="Picture 2" descr="http://phishka.ru/uploads/posts/2016-12/1480880182_197766235_7df40e4282a3048b8ae454158360f6cb_8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5017" y="-228600"/>
            <a:ext cx="4261285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4" descr="http://hyser.com.ua/wp-content/uploads/2016/08/9pollution1_596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81601" y="-152400"/>
            <a:ext cx="4024638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6" name="Picture 6" descr="https://im2-tub-ru.yandex.net/i?id=cc67509b544c226928dc673e7e725404-l&amp;n=1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0752" y="3429001"/>
            <a:ext cx="4239847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8" name="Picture 8" descr="http://03.mchs.gov.ru/upload/site66/iblock/b83/b838ce2b7326f21b567cbbadc23341e6-800x60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34000" y="3505201"/>
            <a:ext cx="3949211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429000" y="6380946"/>
            <a:ext cx="350499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500" dirty="0" smtClean="0">
                <a:solidFill>
                  <a:srgbClr val="C00000"/>
                </a:solidFill>
              </a:rPr>
              <a:t>Загрязнение атмосферы</a:t>
            </a:r>
            <a:endParaRPr lang="en-US" sz="25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3-tub-ru.yandex.net/i?id=13b915922f62c0edf4a8e8c4be742cf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7200" y="381000"/>
            <a:ext cx="4572000" cy="509370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sz="2500" dirty="0" smtClean="0"/>
              <a:t>Ежегодно в атмосферу Земли выбрасываются сотни тонн вредных веществ, которые никуда не исчезают. Потом мы ими дышим. Наибольшее количество вредных веществ выбрасывается в воздух с выхлопными газами автомобилей. К тому же, очень много курящих людей, которые отравляют свой организм и организм рядом живущих людей</a:t>
            </a:r>
            <a:endParaRPr lang="en-US" sz="2500" dirty="0"/>
          </a:p>
        </p:txBody>
      </p:sp>
      <p:pic>
        <p:nvPicPr>
          <p:cNvPr id="31746" name="Picture 2" descr="https://im2-tub-ru.yandex.net/i?id=ce912f24fc6ea6e636f6a583937c61ff&amp;n=33&amp;h=215&amp;w=32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05400" y="3352800"/>
            <a:ext cx="3733800" cy="3006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faac.ru/wp-content/uploads/2015/02/Slide3_background-1024x78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571500"/>
            <a:ext cx="9753600" cy="7429500"/>
          </a:xfrm>
          <a:prstGeom prst="rect">
            <a:avLst/>
          </a:prstGeom>
          <a:noFill/>
        </p:spPr>
      </p:pic>
      <p:pic>
        <p:nvPicPr>
          <p:cNvPr id="32770" name="Picture 2" descr="https://im1-tub-ru.yandex.net/i?id=99ddb94efb38970ccf8a62bb18b6f8df&amp;n=33&amp;h=215&amp;w=4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0570" y="0"/>
            <a:ext cx="3991429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2772" name="AutoShape 4" descr="http://konspekta.net/studenchikru/baza1/1095239151773.files/image0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2774" name="Picture 6" descr="http://konspekta.net/studenchikru/baza1/1095239151773.files/image00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81600" y="0"/>
            <a:ext cx="4191000" cy="2983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962400" y="6380946"/>
            <a:ext cx="267323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500" dirty="0" smtClean="0">
                <a:solidFill>
                  <a:srgbClr val="C00000"/>
                </a:solidFill>
              </a:rPr>
              <a:t>Загрязнение воды</a:t>
            </a:r>
            <a:endParaRPr lang="en-US" sz="2500" dirty="0">
              <a:solidFill>
                <a:srgbClr val="C00000"/>
              </a:solidFill>
            </a:endParaRPr>
          </a:p>
        </p:txBody>
      </p:sp>
      <p:pic>
        <p:nvPicPr>
          <p:cNvPr id="32776" name="Picture 8" descr="http://informsklad.ru/images/post_images/2013/05/25/16/114444842746164_informsklad_ru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56168" y="3352800"/>
            <a:ext cx="3939931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3-tub-ru.yandex.net/i?id=13b915922f62c0edf4a8e8c4be742cf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419600" y="228600"/>
          <a:ext cx="4343400" cy="4358640"/>
        </p:xfrm>
        <a:graphic>
          <a:graphicData uri="http://schemas.openxmlformats.org/drawingml/2006/table">
            <a:tbl>
              <a:tblPr/>
              <a:tblGrid>
                <a:gridCol w="4343400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libri"/>
                          <a:ea typeface="Calibri"/>
                        </a:rPr>
                        <a:t> </a:t>
                      </a:r>
                      <a:r>
                        <a:rPr lang="ru-RU" sz="2600" dirty="0">
                          <a:latin typeface="Calibri"/>
                          <a:ea typeface="Calibri"/>
                        </a:rPr>
                        <a:t>Ежегодно в океан попадает огромное количество нефти и нефтепродуктов, отходов различных промышленных предприятий, сточные воды с полей и ферм, бытовые отходы, содержащие ядовитые вещества, твердый мусор. От нефтяных пятен гибнут птицы, рыба, нарушается газообмен.</a:t>
                      </a:r>
                      <a:endParaRPr lang="en-US" sz="26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3-tub-ru.yandex.net/i?id=13b915922f62c0edf4a8e8c4be742cf9-l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" y="304800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 нём почти сто метров роста: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На него залезть непросто!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Из Австралии был он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К нам когда-то завезён.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У него одна работа —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Осушение болота.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7" name="Picture 4" descr="http://mandarin-shop.ru/images/cms/data/komnatnie_derevya/evkalipt/22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29200" y="2590800"/>
            <a:ext cx="3924300" cy="287143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715000" y="6019800"/>
            <a:ext cx="2060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вкалипт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6" name="Picture 12" descr="http://faac.ru/wp-content/uploads/2015/02/Slide3_background-1024x78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571500"/>
            <a:ext cx="9753600" cy="742950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533400" y="0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лесу на ветке она сидит,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Одно "ку-ку" она твердит,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Года она нам всем считает,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Птенцов своих она теряет.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"Ку-ку" то там то тут,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птицу эту зовут? </a:t>
            </a:r>
            <a:endParaRPr lang="en-US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8" name="Picture 14" descr="http://www.proza.ru/pics/2016/06/09/19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43600" y="2438400"/>
            <a:ext cx="3581400" cy="268605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6400800" y="6019800"/>
            <a:ext cx="17223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укушка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3-tub-ru.yandex.net/i?id=13b915922f62c0edf4a8e8c4be742cf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" y="152400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Какие ещё овощи в огороде «привязаны» к грядкам?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Летом в огороде — свежие, зелёные,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зимою в бочке — жёлтые, солёные.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Отгадайте, молодцы,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зовут нас? 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s://im1-tub-ru.yandex.net/i?id=59774bfe65e28305ce7ddafef1d8716c-l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57800" y="2819400"/>
            <a:ext cx="3657600" cy="2743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19800" y="6273225"/>
            <a:ext cx="15552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гурцы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faac.ru/wp-content/uploads/2015/02/Slide3_background-1024x78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571500"/>
            <a:ext cx="9753600" cy="7429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1000" y="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Сама рыжеватая,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Мордочка плутоватая.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Ей не надо пирожка —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Ей бы скушать петушка. 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hdgallery.ru/wp-content/uploads/2016/05/Lisa-fot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80938" y="2667000"/>
            <a:ext cx="4300128" cy="3124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58000" y="6273225"/>
            <a:ext cx="11210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иса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3-tub-ru.yandex.net/i?id=13b915922f62c0edf4a8e8c4be742cf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" y="304800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Есть один такой цветок —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вплетёшь его в венок.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него подуй слегка,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Был цветок — и нет цветка.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s6.favim.com/610/150627/dandelion-flowers-plants-Favim.com-285933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53000" y="2667000"/>
            <a:ext cx="3981450" cy="31851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72200" y="6096000"/>
            <a:ext cx="20778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О</a:t>
            </a:r>
            <a:r>
              <a:rPr lang="ru-RU" sz="3200" dirty="0" smtClean="0"/>
              <a:t>дуванчик</a:t>
            </a:r>
            <a:endParaRPr lang="en-US" sz="32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faac.ru/wp-content/uploads/2015/02/Slide3_background-1024x78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571500"/>
            <a:ext cx="9753600" cy="7429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" y="0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 сосною у дорожки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 стоит среди травы?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Ножка есть, но нет сапожек,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Шляпка есть — нет головы. 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s://im2-tub-ru.yandex.net/i?id=64119ebc0bba7c33f56981e7fc1e8b38-l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10200" y="2209801"/>
            <a:ext cx="3886200" cy="324911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629400" y="6273225"/>
            <a:ext cx="9879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Г</a:t>
            </a:r>
            <a:r>
              <a:rPr lang="ru-RU" sz="3200" dirty="0" smtClean="0"/>
              <a:t>риб</a:t>
            </a:r>
            <a:endParaRPr lang="en-US" sz="32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3-tub-ru.yandex.net/i?id=13b915922f62c0edf4a8e8c4be742cf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1000" y="45720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Кудри в речку опустила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И о чём-то загрустила.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А о чём она грустит,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Никому не говорит.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21506" name="Picture 2" descr="https://im2-tub-ru.yandex.net/i?id=a4d799463c1b3294174a38c000f69f18-l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34000" y="2590800"/>
            <a:ext cx="3429000" cy="278969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248400" y="6273225"/>
            <a:ext cx="852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ва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faac.ru/wp-content/uploads/2015/02/Slide3_background-1024x78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571500"/>
            <a:ext cx="9753600" cy="7429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1000" y="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Круглое, румяное, 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расту на ветке. 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Любят меня взрослые, 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маленькие детки.</a:t>
            </a:r>
            <a:endParaRPr lang="en-US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im0-tub-ru.yandex.net/i?id=589afae5ddf0753be2e95ffdaf6c9e53&amp;n=33&amp;h=215&amp;w=32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76800" y="2438400"/>
            <a:ext cx="4267200" cy="34137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248400" y="6273225"/>
            <a:ext cx="14503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блоко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1398</TotalTime>
  <Words>435</Words>
  <Application>Microsoft Office PowerPoint</Application>
  <PresentationFormat>Экран (4:3)</PresentationFormat>
  <Paragraphs>68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2017-02-13T17:49:05Z</dcterms:created>
  <dcterms:modified xsi:type="dcterms:W3CDTF">2018-07-09T13:45:31Z</dcterms:modified>
</cp:coreProperties>
</file>