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6"/>
  </p:notesMasterIdLst>
  <p:sldIdLst>
    <p:sldId id="256" r:id="rId2"/>
    <p:sldId id="269" r:id="rId3"/>
    <p:sldId id="273" r:id="rId4"/>
    <p:sldId id="261" r:id="rId5"/>
    <p:sldId id="262" r:id="rId6"/>
    <p:sldId id="268" r:id="rId7"/>
    <p:sldId id="272" r:id="rId8"/>
    <p:sldId id="270" r:id="rId9"/>
    <p:sldId id="258" r:id="rId10"/>
    <p:sldId id="267" r:id="rId11"/>
    <p:sldId id="271" r:id="rId12"/>
    <p:sldId id="264" r:id="rId13"/>
    <p:sldId id="257" r:id="rId14"/>
    <p:sldId id="25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96E787-0178-4A51-AC47-DCE5DF7B8A1C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B97DC30-64F2-4088-9B22-BD579AB2A6F5}">
      <dgm:prSet/>
      <dgm:spPr/>
      <dgm:t>
        <a:bodyPr/>
        <a:lstStyle/>
        <a:p>
          <a:pPr rtl="0"/>
          <a:r>
            <a:rPr lang="ru-RU" b="1" i="0" dirty="0" smtClean="0"/>
            <a:t>Шагают ножки-</a:t>
          </a:r>
          <a:br>
            <a:rPr lang="ru-RU" b="1" i="0" dirty="0" smtClean="0"/>
          </a:br>
          <a:r>
            <a:rPr lang="ru-RU" b="1" i="0" dirty="0" smtClean="0"/>
            <a:t>Топ, топ, топ!</a:t>
          </a:r>
          <a:br>
            <a:rPr lang="ru-RU" b="1" i="0" dirty="0" smtClean="0"/>
          </a:br>
          <a:r>
            <a:rPr lang="ru-RU" b="1" i="0" dirty="0" smtClean="0"/>
            <a:t>Прямо по дорожке-</a:t>
          </a:r>
          <a:br>
            <a:rPr lang="ru-RU" b="1" i="0" dirty="0" smtClean="0"/>
          </a:br>
          <a:r>
            <a:rPr lang="ru-RU" b="1" i="0" dirty="0" smtClean="0"/>
            <a:t>Топ, топ, топ!</a:t>
          </a:r>
          <a:br>
            <a:rPr lang="ru-RU" b="1" i="0" dirty="0" smtClean="0"/>
          </a:br>
          <a:r>
            <a:rPr lang="ru-RU" b="1" i="0" dirty="0" smtClean="0"/>
            <a:t>Ну-ка, веселее-</a:t>
          </a:r>
          <a:br>
            <a:rPr lang="ru-RU" b="1" i="0" dirty="0" smtClean="0"/>
          </a:br>
          <a:r>
            <a:rPr lang="ru-RU" b="1" i="0" dirty="0" smtClean="0"/>
            <a:t>Топ, топ, топ!</a:t>
          </a:r>
          <a:br>
            <a:rPr lang="ru-RU" b="1" i="0" dirty="0" smtClean="0"/>
          </a:br>
          <a:r>
            <a:rPr lang="ru-RU" b="1" i="0" dirty="0" smtClean="0"/>
            <a:t>Вот как мы умеем</a:t>
          </a:r>
          <a:br>
            <a:rPr lang="ru-RU" b="1" i="0" dirty="0" smtClean="0"/>
          </a:br>
          <a:r>
            <a:rPr lang="ru-RU" b="1" i="0" dirty="0" smtClean="0"/>
            <a:t>Топ, топ, топ!</a:t>
          </a:r>
          <a:endParaRPr lang="ru-RU" dirty="0"/>
        </a:p>
      </dgm:t>
    </dgm:pt>
    <dgm:pt modelId="{4B64DC16-3D0B-48E0-9CD5-5F257C506559}" type="parTrans" cxnId="{68B460CD-60B0-46D7-A061-01F111C42436}">
      <dgm:prSet/>
      <dgm:spPr/>
      <dgm:t>
        <a:bodyPr/>
        <a:lstStyle/>
        <a:p>
          <a:endParaRPr lang="ru-RU"/>
        </a:p>
      </dgm:t>
    </dgm:pt>
    <dgm:pt modelId="{20B0A531-6A34-4A1D-A89E-FFF1431DBD09}" type="sibTrans" cxnId="{68B460CD-60B0-46D7-A061-01F111C42436}">
      <dgm:prSet/>
      <dgm:spPr/>
      <dgm:t>
        <a:bodyPr/>
        <a:lstStyle/>
        <a:p>
          <a:endParaRPr lang="ru-RU"/>
        </a:p>
      </dgm:t>
    </dgm:pt>
    <dgm:pt modelId="{39DD36CF-119A-43C9-AE7B-3092AD80DDBF}" type="pres">
      <dgm:prSet presAssocID="{1096E787-0178-4A51-AC47-DCE5DF7B8A1C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638C7084-6BFD-4AB6-859D-412994E76DE1}" type="pres">
      <dgm:prSet presAssocID="{DB97DC30-64F2-4088-9B22-BD579AB2A6F5}" presName="thickLine" presStyleLbl="alignNode1" presStyleIdx="0" presStyleCnt="1"/>
      <dgm:spPr/>
    </dgm:pt>
    <dgm:pt modelId="{8ABC8A55-D4EB-4AAA-B9A9-A2239025EB8A}" type="pres">
      <dgm:prSet presAssocID="{DB97DC30-64F2-4088-9B22-BD579AB2A6F5}" presName="horz1" presStyleCnt="0"/>
      <dgm:spPr/>
    </dgm:pt>
    <dgm:pt modelId="{11C1D516-A70D-49F9-84D9-AB0CEC137BF5}" type="pres">
      <dgm:prSet presAssocID="{DB97DC30-64F2-4088-9B22-BD579AB2A6F5}" presName="tx1" presStyleLbl="revTx" presStyleIdx="0" presStyleCnt="1"/>
      <dgm:spPr/>
      <dgm:t>
        <a:bodyPr/>
        <a:lstStyle/>
        <a:p>
          <a:endParaRPr lang="ru-RU"/>
        </a:p>
      </dgm:t>
    </dgm:pt>
    <dgm:pt modelId="{B8CD6FB2-3665-47AA-8F93-976EA67A970E}" type="pres">
      <dgm:prSet presAssocID="{DB97DC30-64F2-4088-9B22-BD579AB2A6F5}" presName="vert1" presStyleCnt="0"/>
      <dgm:spPr/>
    </dgm:pt>
  </dgm:ptLst>
  <dgm:cxnLst>
    <dgm:cxn modelId="{68B460CD-60B0-46D7-A061-01F111C42436}" srcId="{1096E787-0178-4A51-AC47-DCE5DF7B8A1C}" destId="{DB97DC30-64F2-4088-9B22-BD579AB2A6F5}" srcOrd="0" destOrd="0" parTransId="{4B64DC16-3D0B-48E0-9CD5-5F257C506559}" sibTransId="{20B0A531-6A34-4A1D-A89E-FFF1431DBD09}"/>
    <dgm:cxn modelId="{F03638AD-21AE-4C4F-9C29-5EEF06B599A1}" type="presOf" srcId="{1096E787-0178-4A51-AC47-DCE5DF7B8A1C}" destId="{39DD36CF-119A-43C9-AE7B-3092AD80DDBF}" srcOrd="0" destOrd="0" presId="urn:microsoft.com/office/officeart/2008/layout/LinedList"/>
    <dgm:cxn modelId="{1DA45B19-457B-4CC2-9B6B-C3291A236C70}" type="presOf" srcId="{DB97DC30-64F2-4088-9B22-BD579AB2A6F5}" destId="{11C1D516-A70D-49F9-84D9-AB0CEC137BF5}" srcOrd="0" destOrd="0" presId="urn:microsoft.com/office/officeart/2008/layout/LinedList"/>
    <dgm:cxn modelId="{9706CA3F-B269-467A-8077-F19865E8585C}" type="presParOf" srcId="{39DD36CF-119A-43C9-AE7B-3092AD80DDBF}" destId="{638C7084-6BFD-4AB6-859D-412994E76DE1}" srcOrd="0" destOrd="0" presId="urn:microsoft.com/office/officeart/2008/layout/LinedList"/>
    <dgm:cxn modelId="{573FF056-EBA4-40CA-8706-BF4FF79EDE91}" type="presParOf" srcId="{39DD36CF-119A-43C9-AE7B-3092AD80DDBF}" destId="{8ABC8A55-D4EB-4AAA-B9A9-A2239025EB8A}" srcOrd="1" destOrd="0" presId="urn:microsoft.com/office/officeart/2008/layout/LinedList"/>
    <dgm:cxn modelId="{BAF70C03-31F7-4960-9909-CA782632C173}" type="presParOf" srcId="{8ABC8A55-D4EB-4AAA-B9A9-A2239025EB8A}" destId="{11C1D516-A70D-49F9-84D9-AB0CEC137BF5}" srcOrd="0" destOrd="0" presId="urn:microsoft.com/office/officeart/2008/layout/LinedList"/>
    <dgm:cxn modelId="{FB8E518D-8FEE-4C51-8591-5B9D0A9BCCD7}" type="presParOf" srcId="{8ABC8A55-D4EB-4AAA-B9A9-A2239025EB8A}" destId="{B8CD6FB2-3665-47AA-8F93-976EA67A970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C7084-6BFD-4AB6-859D-412994E76DE1}">
      <dsp:nvSpPr>
        <dsp:cNvPr id="0" name=""/>
        <dsp:cNvSpPr/>
      </dsp:nvSpPr>
      <dsp:spPr>
        <a:xfrm>
          <a:off x="0" y="0"/>
          <a:ext cx="388843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C1D516-A70D-49F9-84D9-AB0CEC137BF5}">
      <dsp:nvSpPr>
        <dsp:cNvPr id="0" name=""/>
        <dsp:cNvSpPr/>
      </dsp:nvSpPr>
      <dsp:spPr>
        <a:xfrm>
          <a:off x="0" y="0"/>
          <a:ext cx="3888432" cy="2880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i="0" kern="1200" dirty="0" smtClean="0"/>
            <a:t>Шагают ножки-</a:t>
          </a:r>
          <a:br>
            <a:rPr lang="ru-RU" sz="2500" b="1" i="0" kern="1200" dirty="0" smtClean="0"/>
          </a:br>
          <a:r>
            <a:rPr lang="ru-RU" sz="2500" b="1" i="0" kern="1200" dirty="0" smtClean="0"/>
            <a:t>Топ, топ, топ!</a:t>
          </a:r>
          <a:br>
            <a:rPr lang="ru-RU" sz="2500" b="1" i="0" kern="1200" dirty="0" smtClean="0"/>
          </a:br>
          <a:r>
            <a:rPr lang="ru-RU" sz="2500" b="1" i="0" kern="1200" dirty="0" smtClean="0"/>
            <a:t>Прямо по дорожке-</a:t>
          </a:r>
          <a:br>
            <a:rPr lang="ru-RU" sz="2500" b="1" i="0" kern="1200" dirty="0" smtClean="0"/>
          </a:br>
          <a:r>
            <a:rPr lang="ru-RU" sz="2500" b="1" i="0" kern="1200" dirty="0" smtClean="0"/>
            <a:t>Топ, топ, топ!</a:t>
          </a:r>
          <a:br>
            <a:rPr lang="ru-RU" sz="2500" b="1" i="0" kern="1200" dirty="0" smtClean="0"/>
          </a:br>
          <a:r>
            <a:rPr lang="ru-RU" sz="2500" b="1" i="0" kern="1200" dirty="0" smtClean="0"/>
            <a:t>Ну-ка, веселее-</a:t>
          </a:r>
          <a:br>
            <a:rPr lang="ru-RU" sz="2500" b="1" i="0" kern="1200" dirty="0" smtClean="0"/>
          </a:br>
          <a:r>
            <a:rPr lang="ru-RU" sz="2500" b="1" i="0" kern="1200" dirty="0" smtClean="0"/>
            <a:t>Топ, топ, топ!</a:t>
          </a:r>
          <a:br>
            <a:rPr lang="ru-RU" sz="2500" b="1" i="0" kern="1200" dirty="0" smtClean="0"/>
          </a:br>
          <a:r>
            <a:rPr lang="ru-RU" sz="2500" b="1" i="0" kern="1200" dirty="0" smtClean="0"/>
            <a:t>Вот как мы умеем</a:t>
          </a:r>
          <a:br>
            <a:rPr lang="ru-RU" sz="2500" b="1" i="0" kern="1200" dirty="0" smtClean="0"/>
          </a:br>
          <a:r>
            <a:rPr lang="ru-RU" sz="2500" b="1" i="0" kern="1200" dirty="0" smtClean="0"/>
            <a:t>Топ, топ, топ!</a:t>
          </a:r>
          <a:endParaRPr lang="ru-RU" sz="2500" kern="1200" dirty="0"/>
        </a:p>
      </dsp:txBody>
      <dsp:txXfrm>
        <a:off x="0" y="0"/>
        <a:ext cx="3888432" cy="28803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3DFE63-C223-4288-AF59-ECFE6E0E4BDB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3EFA2D-BC30-42D2-B9CC-7FCE8BAA40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6998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EFA2D-BC30-42D2-B9CC-7FCE8BAA40D9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3404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2C9A8-D407-4D57-A30F-757608992F4A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78914-901F-4A68-8E4D-7F20237661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2C9A8-D407-4D57-A30F-757608992F4A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78914-901F-4A68-8E4D-7F2023766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2C9A8-D407-4D57-A30F-757608992F4A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78914-901F-4A68-8E4D-7F2023766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2C9A8-D407-4D57-A30F-757608992F4A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78914-901F-4A68-8E4D-7F20237661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2C9A8-D407-4D57-A30F-757608992F4A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78914-901F-4A68-8E4D-7F2023766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2C9A8-D407-4D57-A30F-757608992F4A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78914-901F-4A68-8E4D-7F20237661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2C9A8-D407-4D57-A30F-757608992F4A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78914-901F-4A68-8E4D-7F20237661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2C9A8-D407-4D57-A30F-757608992F4A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78914-901F-4A68-8E4D-7F2023766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2C9A8-D407-4D57-A30F-757608992F4A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78914-901F-4A68-8E4D-7F2023766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2C9A8-D407-4D57-A30F-757608992F4A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78914-901F-4A68-8E4D-7F2023766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2C9A8-D407-4D57-A30F-757608992F4A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78914-901F-4A68-8E4D-7F20237661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1A2C9A8-D407-4D57-A30F-757608992F4A}" type="datetimeFigureOut">
              <a:rPr lang="ru-RU" smtClean="0"/>
              <a:pPr/>
              <a:t>09.07.2018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1E78914-901F-4A68-8E4D-7F2023766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2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5445224"/>
            <a:ext cx="3456384" cy="864096"/>
          </a:xfrm>
        </p:spPr>
        <p:txBody>
          <a:bodyPr>
            <a:normAutofit/>
          </a:bodyPr>
          <a:lstStyle/>
          <a:p>
            <a:r>
              <a:rPr lang="ru-RU" sz="1400" dirty="0" smtClean="0"/>
              <a:t>Воспитатель МБДОУ д/с «Колосок»</a:t>
            </a:r>
            <a:br>
              <a:rPr lang="ru-RU" sz="1400" dirty="0" smtClean="0"/>
            </a:br>
            <a:r>
              <a:rPr lang="ru-RU" sz="1400" dirty="0" err="1" smtClean="0"/>
              <a:t>с.Березовка</a:t>
            </a:r>
            <a:r>
              <a:rPr lang="ru-RU" sz="1400" dirty="0" smtClean="0"/>
              <a:t> 1-я </a:t>
            </a:r>
            <a:r>
              <a:rPr lang="ru-RU" sz="1400" dirty="0" err="1" smtClean="0"/>
              <a:t>КорсаковаН.В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5" y="3573016"/>
            <a:ext cx="5616624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32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32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работы по конструированию в </a:t>
            </a:r>
            <a:r>
              <a:rPr lang="ru-RU" sz="32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младшей группе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семья\Desktop\игрушки\dAzmRgpLKWJOGJZ-1600x900-noPad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11852"/>
            <a:ext cx="6116298" cy="343924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6528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3720847722"/>
              </p:ext>
            </p:extLst>
          </p:nvPr>
        </p:nvGraphicFramePr>
        <p:xfrm>
          <a:off x="251520" y="3573016"/>
          <a:ext cx="3888432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2" descr="C:\Users\семья\Desktop\фото Н.В\CAM0128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6632"/>
            <a:ext cx="4320480" cy="32403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семья\Desktop\фото Н.В\CAM01287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708920"/>
            <a:ext cx="4608513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7053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3861048"/>
            <a:ext cx="4464496" cy="2448272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dirty="0" smtClean="0">
                <a:effectLst/>
              </a:rPr>
              <a:t>«Кто </a:t>
            </a:r>
            <a:r>
              <a:rPr lang="ru-RU" sz="2000" dirty="0">
                <a:effectLst/>
              </a:rPr>
              <a:t>проснулся рано?</a:t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>Петушок.</a:t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>Поднял кверху красный</a:t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>Гребешок.</a:t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>Петушок пропел:</a:t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>«Ку-ка-ре-ку!</a:t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>Кто еще лежит там</a:t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>На боку?»                       </a:t>
            </a:r>
            <a:r>
              <a:rPr lang="ru-RU" sz="1400" dirty="0">
                <a:effectLst/>
              </a:rPr>
              <a:t>      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3" descr="C:\Users\семья\Desktop\фото Н.В\CAM0130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852936"/>
            <a:ext cx="4512502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семья\Desktop\фото Н.В\CAM01303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4664"/>
            <a:ext cx="3744416" cy="28083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4473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" name="Picture 3" descr="C:\Users\семья\Desktop\нв\CAM0134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3936438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C:\Users\семья\Desktop\нв\CAM0135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068960"/>
            <a:ext cx="4764022" cy="357301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семья\Desktop\нв\CAM0135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76672"/>
            <a:ext cx="2840554" cy="21304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6497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семья\Desktop\фото Н.В\CAM0126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214290"/>
            <a:ext cx="3888432" cy="29163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семья\Desktop\фото Н.В\CAM0127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6632"/>
            <a:ext cx="3394981" cy="254623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семья\Desktop\фото Н.В\CAM0126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427" y="3789040"/>
            <a:ext cx="3060006" cy="22950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семья\Desktop\фото Н.В\CAM0130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662868"/>
            <a:ext cx="3346450" cy="25098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семья\Desktop\фото Н.В\CAM0124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311098"/>
            <a:ext cx="3132014" cy="234901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1836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187624" y="1412776"/>
            <a:ext cx="7200800" cy="1656184"/>
          </a:xfrm>
        </p:spPr>
        <p:txBody>
          <a:bodyPr>
            <a:prstTxWarp prst="textDeflate">
              <a:avLst/>
            </a:prstTxWarp>
          </a:bodyPr>
          <a:lstStyle/>
          <a:p>
            <a:pPr marL="0" indent="0" algn="l">
              <a:buNone/>
            </a:pPr>
            <a:r>
              <a:rPr lang="ru-RU" dirty="0">
                <a:solidFill>
                  <a:srgbClr val="C00000"/>
                </a:solidFill>
              </a:rPr>
              <a:t>Спасибо за внимание!</a:t>
            </a:r>
          </a:p>
        </p:txBody>
      </p:sp>
      <p:pic>
        <p:nvPicPr>
          <p:cNvPr id="4098" name="Picture 2" descr="D:\Mama\работа\движущиеся картинки\ugoha7xi09zbzc6gjzhy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5157192"/>
            <a:ext cx="455090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75324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4509120"/>
            <a:ext cx="7560840" cy="208823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>
                <a:solidFill>
                  <a:srgbClr val="00206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Конструирование является такой практикой, когда рука учит глаз и наоборот. А совместно они учат ум. Благодаря конструированию уже в раннем детстве формируются универсальные навыки, широко применимые в любом возрасте и любой деятельности. </a:t>
            </a:r>
          </a:p>
        </p:txBody>
      </p:sp>
      <p:pic>
        <p:nvPicPr>
          <p:cNvPr id="4" name="Picture 3" descr="C:\Users\семья\Desktop\фото Н.В\CAM0127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556" y="188640"/>
            <a:ext cx="3264363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семья\Desktop\фото Н.В\CAM0126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276872"/>
            <a:ext cx="3096344" cy="23222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Mama\фото детский сад\фото\P106033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76672"/>
            <a:ext cx="3346450" cy="2509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93979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семья\Desktop\фото Н.В\CAM01279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429000"/>
            <a:ext cx="3648406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семья\Desktop\фото Н.В\CAM0130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3346450" cy="25098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семья\Desktop\фото Н.В\CAM0129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32656"/>
            <a:ext cx="3346450" cy="25098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семья\Desktop\фото Н.В\CAM0125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3400" y="3501008"/>
            <a:ext cx="3845204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2502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2" descr="C:\Users\семья\Desktop\нв\CAM0136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548680"/>
            <a:ext cx="5784644" cy="43384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Mama\работа\движущиеся картинки\45800047.jpg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806" y="2492896"/>
            <a:ext cx="3395938" cy="407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76339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семья\Desktop\нв\CAM0132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3840427" cy="288032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семья\Desktop\нв\CAM01311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86116" y="3143248"/>
            <a:ext cx="4584509" cy="34383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семья\Desktop\нв\CAM0134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99418"/>
            <a:ext cx="3096343" cy="232225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9632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семья\Desktop\нв\CAM0132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3888432" cy="29163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семья\Desktop\нв\CAM01334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76841" y="836712"/>
            <a:ext cx="3936438" cy="29523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4581128"/>
            <a:ext cx="30243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Я возьму два кубика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Поставлю их близко.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Крышу на них положу —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Будет домик киске.</a:t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88024" y="4442629"/>
            <a:ext cx="38164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/>
              <a:t>    </a:t>
            </a:r>
            <a:r>
              <a:rPr lang="ru-RU" b="1" dirty="0" smtClean="0">
                <a:solidFill>
                  <a:srgbClr val="002060"/>
                </a:solidFill>
              </a:rPr>
              <a:t>Два </a:t>
            </a:r>
            <a:r>
              <a:rPr lang="ru-RU" b="1" dirty="0">
                <a:solidFill>
                  <a:srgbClr val="002060"/>
                </a:solidFill>
              </a:rPr>
              <a:t>кирпичика возьмем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    И поставим их ребром.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    Накроем все крышей –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    Вот и домик вышел!</a:t>
            </a:r>
          </a:p>
          <a:p>
            <a:pPr fontAlgn="base"/>
            <a:r>
              <a:rPr lang="ru-RU" b="1" dirty="0">
                <a:solidFill>
                  <a:srgbClr val="002060"/>
                </a:solidFill>
              </a:rPr>
              <a:t>    Будь же котик молодцом —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    Быстро прыгай в новый дом!</a:t>
            </a:r>
          </a:p>
        </p:txBody>
      </p:sp>
    </p:spTree>
    <p:extLst>
      <p:ext uri="{BB962C8B-B14F-4D97-AF65-F5344CB8AC3E}">
        <p14:creationId xmlns:p14="http://schemas.microsoft.com/office/powerpoint/2010/main" xmlns="" val="2988876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4941168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2400" dirty="0" smtClean="0">
                <a:solidFill>
                  <a:srgbClr val="002060"/>
                </a:solidFill>
                <a:effectLst/>
              </a:rPr>
              <a:t/>
            </a:r>
            <a:br>
              <a:rPr lang="ru-RU" sz="2400" dirty="0" smtClean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Не </a:t>
            </a:r>
            <a:r>
              <a:rPr lang="ru-RU" sz="2400" dirty="0">
                <a:solidFill>
                  <a:srgbClr val="002060"/>
                </a:solidFill>
                <a:effectLst/>
              </a:rPr>
              <a:t>хочет быть песик бездомным,</a:t>
            </a:r>
            <a:br>
              <a:rPr lang="ru-RU" sz="2400" dirty="0">
                <a:solidFill>
                  <a:srgbClr val="002060"/>
                </a:solidFill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Построим </a:t>
            </a:r>
            <a:r>
              <a:rPr lang="ru-RU" sz="2400" dirty="0">
                <a:solidFill>
                  <a:srgbClr val="002060"/>
                </a:solidFill>
                <a:effectLst/>
              </a:rPr>
              <a:t>и  ему мы домик удобный!</a:t>
            </a:r>
            <a:br>
              <a:rPr lang="ru-RU" sz="2400" dirty="0">
                <a:solidFill>
                  <a:srgbClr val="002060"/>
                </a:solidFill>
                <a:effectLst/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5" name="Picture 4" descr="C:\Users\семья\Desktop\нв\CAM0133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3744417" cy="28083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семья\Desktop\нв\CAM01344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28800"/>
            <a:ext cx="4318912" cy="32403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8996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семья\Desktop\фото Н.В\CAM0129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3541" y="298651"/>
            <a:ext cx="4128459" cy="30963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семья\Desktop\фото Н.В\CAM01302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284984"/>
            <a:ext cx="4248472" cy="318635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32040" y="908721"/>
            <a:ext cx="3672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Детка-зебра узнает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Маму по полоскам 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Он всегда везде найдет,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Мамину «матроску»!</a:t>
            </a:r>
          </a:p>
        </p:txBody>
      </p:sp>
      <p:pic>
        <p:nvPicPr>
          <p:cNvPr id="3074" name="Picture 2" descr="D:\Mama\работа\движущиеся картинки\1510843-c9407666b98f2000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4437112"/>
            <a:ext cx="1584176" cy="1980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1877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55576" y="3212976"/>
            <a:ext cx="3240360" cy="3384376"/>
          </a:xfrm>
          <a:noFill/>
        </p:spPr>
        <p:txBody>
          <a:bodyPr/>
          <a:lstStyle/>
          <a:p>
            <a:pPr marL="0" indent="0" algn="l">
              <a:buNone/>
            </a:pPr>
            <a:r>
              <a:rPr lang="ru-RU" sz="2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Куколке Кате </a:t>
            </a:r>
            <a:br>
              <a:rPr lang="ru-RU" sz="2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Строим дом хороший!</a:t>
            </a:r>
            <a:br>
              <a:rPr lang="ru-RU" sz="2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Вот такой высокий!</a:t>
            </a:r>
            <a:br>
              <a:rPr lang="ru-RU" sz="2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Вот такой широкий!</a:t>
            </a:r>
            <a:br>
              <a:rPr lang="ru-RU" sz="2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дом вошла Катюша,</a:t>
            </a:r>
            <a:br>
              <a:rPr lang="ru-RU" sz="2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Наша кукла- крошка.</a:t>
            </a:r>
            <a:br>
              <a:rPr lang="ru-RU" sz="2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Весело так пляшет,</a:t>
            </a:r>
            <a:br>
              <a:rPr lang="ru-RU" sz="2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Всем платочком машет. </a:t>
            </a:r>
            <a:endParaRPr lang="ru-RU" sz="20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Users\семья\Desktop\фото Н.В\CAM0125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5" y="188640"/>
            <a:ext cx="3744416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семья\Desktop\фото Н.В\CAM0125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924944"/>
            <a:ext cx="4512502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4542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626</TotalTime>
  <Words>67</Words>
  <Application>Microsoft Office PowerPoint</Application>
  <PresentationFormat>Экран (4:3)</PresentationFormat>
  <Paragraphs>13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 Организация работы по конструированию в  младшей группе</vt:lpstr>
      <vt:lpstr>Слайд 2</vt:lpstr>
      <vt:lpstr>Слайд 3</vt:lpstr>
      <vt:lpstr>Слайд 4</vt:lpstr>
      <vt:lpstr>Слайд 5</vt:lpstr>
      <vt:lpstr>Слайд 6</vt:lpstr>
      <vt:lpstr> Не хочет быть песик бездомным, Построим и  ему мы домик удобный! </vt:lpstr>
      <vt:lpstr>Слайд 8</vt:lpstr>
      <vt:lpstr>Куколке Кате  Строим дом хороший! Вот такой высокий! Вот такой широкий! В дом вошла Катюша, Наша кукла- крошка. Весело так пляшет, Всем платочком машет. </vt:lpstr>
      <vt:lpstr>Слайд 10</vt:lpstr>
      <vt:lpstr>«Кто проснулся рано? Петушок. Поднял кверху красный Гребешок. Петушок пропел: «Ку-ка-ре-ку! Кто еще лежит там На боку?»                             </vt:lpstr>
      <vt:lpstr>Слайд 12</vt:lpstr>
      <vt:lpstr>Слайд 13</vt:lpstr>
      <vt:lpstr>Спасибо за внимание!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семья</dc:creator>
  <cp:lastModifiedBy>Sea</cp:lastModifiedBy>
  <cp:revision>32</cp:revision>
  <dcterms:created xsi:type="dcterms:W3CDTF">2016-10-16T18:46:15Z</dcterms:created>
  <dcterms:modified xsi:type="dcterms:W3CDTF">2018-07-09T16:15:03Z</dcterms:modified>
</cp:coreProperties>
</file>