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5" r:id="rId5"/>
    <p:sldId id="266" r:id="rId6"/>
    <p:sldId id="272" r:id="rId7"/>
    <p:sldId id="267" r:id="rId8"/>
    <p:sldId id="268" r:id="rId9"/>
    <p:sldId id="269" r:id="rId10"/>
    <p:sldId id="275" r:id="rId11"/>
    <p:sldId id="276" r:id="rId12"/>
    <p:sldId id="277" r:id="rId13"/>
    <p:sldId id="278" r:id="rId14"/>
    <p:sldId id="280" r:id="rId15"/>
    <p:sldId id="279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33CC"/>
    <a:srgbClr val="CC0000"/>
    <a:srgbClr val="FF3399"/>
    <a:srgbClr val="993366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C9FF7-626E-42D6-9CD5-CC22D1F0043B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7B893-6634-4FBF-93FA-1038438C4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Новости РУДН - Росcийский университет дружбы народов"/>
          <p:cNvPicPr>
            <a:picLocks noChangeAspect="1" noChangeArrowheads="1"/>
          </p:cNvPicPr>
          <p:nvPr/>
        </p:nvPicPr>
        <p:blipFill>
          <a:blip r:embed="rId2" cstate="print"/>
          <a:srcRect b="3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Documents and Settings\Admin.MICROSOF-AF2C72\Рабочий стол\tolstoy-399x4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28604"/>
            <a:ext cx="344453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00100" y="4357694"/>
            <a:ext cx="554350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solidFill>
                  <a:srgbClr val="FFFF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«Детство»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26" y="5500702"/>
            <a:ext cx="521497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b="1" dirty="0" smtClean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714356"/>
            <a:ext cx="59293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Словарная работа</a:t>
            </a:r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18532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Лелеять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992" y="1428736"/>
            <a:ext cx="47371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нежить, заботливо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ухаживать за кем-нибудь.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285992"/>
            <a:ext cx="28584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Наслаждение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2357430"/>
            <a:ext cx="3142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высшая степень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удовольствия.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286124"/>
            <a:ext cx="27905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Добродетели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4357694"/>
            <a:ext cx="22146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Умиление -</a:t>
            </a:r>
            <a:endParaRPr lang="ru-RU" sz="3200" b="1" cap="none" spc="0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7620" y="3357562"/>
            <a:ext cx="39789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положительное,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нравственное качество,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высокая нравственность.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4429132"/>
            <a:ext cx="40687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нежное чувство,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возбуждаемое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чем-нибудь трогательным.</a:t>
            </a:r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Библус - Детство (Лев Толсто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643050"/>
            <a:ext cx="2928958" cy="41672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714480" y="928670"/>
            <a:ext cx="59293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Чтение произведения</a:t>
            </a:r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42974" y="2500306"/>
            <a:ext cx="592935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Л.Н.Толстой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33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«Детство»</a:t>
            </a:r>
            <a:endParaRPr lang="ru-RU" sz="3200" b="1" dirty="0" smtClean="0">
              <a:ln w="1905"/>
              <a:solidFill>
                <a:srgbClr val="3333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5" descr="C:\Users\1\Pictures\2014-05-25\Mail001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1357311" cy="1857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857356" y="214290"/>
            <a:ext cx="592935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Работа по учебнику</a:t>
            </a:r>
          </a:p>
        </p:txBody>
      </p:sp>
      <p:pic>
        <p:nvPicPr>
          <p:cNvPr id="28674" name="Picture 2" descr="Иллюстрация 2 из 27 для Детство - Лев Толстой Лабиринт - книги. Источник: Осьминожка"/>
          <p:cNvPicPr>
            <a:picLocks noChangeAspect="1" noChangeArrowheads="1"/>
          </p:cNvPicPr>
          <p:nvPr/>
        </p:nvPicPr>
        <p:blipFill>
          <a:blip r:embed="rId4" cstate="print"/>
          <a:srcRect l="2344" t="21876" r="56640" b="14062"/>
          <a:stretch>
            <a:fillRect/>
          </a:stretch>
        </p:blipFill>
        <p:spPr bwMode="auto">
          <a:xfrm>
            <a:off x="142844" y="3463698"/>
            <a:ext cx="2714644" cy="318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Иллюстрация 2 из 9 для Детства пора золотая. Стихи и рассказ…"/>
          <p:cNvPicPr>
            <a:picLocks noChangeAspect="1" noChangeArrowheads="1"/>
          </p:cNvPicPr>
          <p:nvPr/>
        </p:nvPicPr>
        <p:blipFill>
          <a:blip r:embed="rId5" cstate="print"/>
          <a:srcRect l="4286" t="4839" r="49642" b="4838"/>
          <a:stretch>
            <a:fillRect/>
          </a:stretch>
        </p:blipFill>
        <p:spPr bwMode="auto">
          <a:xfrm>
            <a:off x="6786578" y="1466946"/>
            <a:ext cx="2000264" cy="2604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11"/>
          <p:cNvSpPr txBox="1">
            <a:spLocks/>
          </p:cNvSpPr>
          <p:nvPr/>
        </p:nvSpPr>
        <p:spPr>
          <a:xfrm>
            <a:off x="2643174" y="1265237"/>
            <a:ext cx="4681537" cy="559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1.О чём это произведение?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2.Какие события описывает Толстой?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  Что ты думаешь о характере Николеньки? Какой он? Как мальчик относится к своей маме?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  Можем ли мы сказать, что писатель делится с нами самыми сокровенными переживаниями? Объясни.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428604"/>
            <a:ext cx="592935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Работа  по иллюстрации 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 анализ произведения</a:t>
            </a:r>
          </a:p>
        </p:txBody>
      </p:sp>
      <p:pic>
        <p:nvPicPr>
          <p:cNvPr id="4" name="Picture 4" descr="C:\Users\1\Desktop\2014-09-28\M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3221140" cy="3868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500430" y="1857364"/>
            <a:ext cx="4643470" cy="5160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Рассмотрите иллюстрацию в учебнике. Кто  на ней изображен?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Найдите в тексте отрывок, которому соответствует данная иллюстрация. (стр.117 )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Какие чувства испытывает Николенька?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Какие чувства испытывает мама в этот момент?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чем можно сравнить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мамин голос?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02853"/>
            <a:ext cx="3571900" cy="3797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785918" y="1000108"/>
            <a:ext cx="58579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(23) ноября 1910 года </a:t>
            </a:r>
            <a:r>
              <a:rPr lang="ru-RU" sz="2000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похоронен </a:t>
            </a:r>
            <a:r>
              <a:rPr lang="ru-RU" sz="2000" b="1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Ясной Поляне, </a:t>
            </a:r>
            <a:r>
              <a:rPr lang="ru-RU" sz="2000" i="1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краю оврага в лесу, где в детстве он вместе с братом искал «зелёную палочку», хранившую секрет, как сделать всех людей счастливыми.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29058" y="2285992"/>
            <a:ext cx="414974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1" u="non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Всю свою жизнь Л. Н. Толстой пополнял свои знания</a:t>
            </a:r>
          </a:p>
          <a:p>
            <a:r>
              <a:rPr lang="ru-RU" sz="2000" b="1" i="1" u="non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был высокообразованным человеком. В своих произведениях Л. Н. Толстой говорил, что человеком может называться только тот , кто трудится,</a:t>
            </a:r>
          </a:p>
          <a:p>
            <a:r>
              <a:rPr lang="ru-RU" sz="2000" b="1" i="1" u="non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делает добро другим людям, кто честно исполняет свой долг. Стыдно , недостойно человека жить чужим трудом.</a:t>
            </a:r>
          </a:p>
          <a:p>
            <a:endParaRPr lang="ru-RU" sz="2000" i="1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1071538" y="2100262"/>
            <a:ext cx="8229600" cy="47577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 каких особенностях жизни, характера и творчества Л.Н.Толстого вы сегодня узнали?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 чем еще, кроме любви к матери, хотел рассказать Л.Н.Толстой?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Михаил Захаров: Патриотический способ управления - ПОЛИТ.Р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6921" y="3929066"/>
            <a:ext cx="3381359" cy="253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57356" y="428604"/>
            <a:ext cx="59293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Итог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1142976" y="1857364"/>
            <a:ext cx="7034232" cy="416401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</a:rPr>
              <a:t>Понравилась вам работа на уроке?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</a:rPr>
              <a:t>Что понравилось?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</a:rPr>
              <a:t> Что бы вы хотели изменить по ходу урока,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</a:rPr>
              <a:t>повторить на других уроках?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 Black" pitchFamily="34" charset="0"/>
            </a:endParaRPr>
          </a:p>
        </p:txBody>
      </p:sp>
      <p:pic>
        <p:nvPicPr>
          <p:cNvPr id="4" name="Picture 6" descr="WWW.OPEN.AZ Версия для печати ***СмАйл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572008"/>
            <a:ext cx="921770" cy="99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SMAYLIKI.ru - Смайлики - Эмоц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786322"/>
            <a:ext cx="1143008" cy="11430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Ooo Смайлик ВКонтакт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2518" y="4857760"/>
            <a:ext cx="1215432" cy="11988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57356" y="428604"/>
            <a:ext cx="59293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Рефлексия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428604"/>
            <a:ext cx="592935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Домашнее задание</a:t>
            </a:r>
          </a:p>
        </p:txBody>
      </p:sp>
      <p:pic>
        <p:nvPicPr>
          <p:cNvPr id="4" name="Содержимое 5" descr="C:\Users\1\Pictures\2014-05-25\Mail001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71612"/>
            <a:ext cx="1857388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714612" y="1714488"/>
            <a:ext cx="3948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Прочитать произведение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Л.Н.Толстого «Детство»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стр.115-118.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Литературно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214686"/>
            <a:ext cx="178595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43042" y="4000504"/>
            <a:ext cx="3473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Выполнить в тетради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 стр.21 задание 3.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785794"/>
            <a:ext cx="56364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Мотивация к уроку</a:t>
            </a:r>
          </a:p>
        </p:txBody>
      </p:sp>
      <p:pic>
        <p:nvPicPr>
          <p:cNvPr id="4" name="Picture 2" descr="Школьный звоно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285860"/>
            <a:ext cx="3071834" cy="30718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392906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Прозвенел звонок для нас.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Вы зашли спокойно в класс.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Встали все у парт красиво,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Поздоровались учтиво.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Тихо сели, спинки прямо.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Вижу, класс наш хоть куда.</a:t>
            </a:r>
          </a:p>
          <a:p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Aharoni" pitchFamily="2" charset="-79"/>
              </a:rPr>
              <a:t>Так начнём урок, друзья!</a:t>
            </a:r>
            <a:endParaRPr lang="ru-RU" dirty="0">
              <a:solidFill>
                <a:srgbClr val="FF33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214290"/>
            <a:ext cx="592935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Сообщение темы урока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785794"/>
            <a:ext cx="452739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9933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Работа в тетради</a:t>
            </a:r>
          </a:p>
        </p:txBody>
      </p:sp>
      <p:pic>
        <p:nvPicPr>
          <p:cNvPr id="5" name="Рисунок 4" descr="Литературно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66"/>
            <a:ext cx="1428760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57224" y="2357430"/>
            <a:ext cx="1128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стр.21</a:t>
            </a:r>
          </a:p>
          <a:p>
            <a:pPr algn="ctr"/>
            <a:r>
              <a:rPr lang="ru-RU" sz="1600" b="1" dirty="0" smtClean="0"/>
              <a:t>задание 1.</a:t>
            </a:r>
            <a:endParaRPr lang="ru-RU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2000240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Прочитай,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здесь написано.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3286124"/>
            <a:ext cx="16802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9058" y="3286124"/>
            <a:ext cx="42554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ико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ае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sl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ич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4143380"/>
            <a:ext cx="34970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ой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sv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3286124"/>
            <a:ext cx="8739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лев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86182" y="3286124"/>
            <a:ext cx="26384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николаевич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4143380"/>
            <a:ext cx="18609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толстой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Реферат на тему лев толстой - Новые файлы"/>
          <p:cNvPicPr>
            <a:picLocks noChangeAspect="1" noChangeArrowheads="1"/>
          </p:cNvPicPr>
          <p:nvPr/>
        </p:nvPicPr>
        <p:blipFill>
          <a:blip r:embed="rId4" cstate="print"/>
          <a:srcRect b="24870"/>
          <a:stretch>
            <a:fillRect/>
          </a:stretch>
        </p:blipFill>
        <p:spPr bwMode="auto">
          <a:xfrm>
            <a:off x="6357950" y="1142983"/>
            <a:ext cx="2000264" cy="23557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Alllen - альбом &quot;Русские усадьбы / Ясная поляна&quot; на Яндекс.Ф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8114805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Лев Николаевич Толстой QuickiWiki"/>
          <p:cNvPicPr>
            <a:picLocks noChangeAspect="1" noChangeArrowheads="1"/>
          </p:cNvPicPr>
          <p:nvPr/>
        </p:nvPicPr>
        <p:blipFill>
          <a:blip r:embed="rId4" cstate="print"/>
          <a:srcRect l="2768" t="10747"/>
          <a:stretch>
            <a:fillRect/>
          </a:stretch>
        </p:blipFill>
        <p:spPr bwMode="auto">
          <a:xfrm>
            <a:off x="4214810" y="3130256"/>
            <a:ext cx="2581262" cy="3050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По следам графа Толстого на велосипеде по Ясной Поляне"/>
          <p:cNvPicPr>
            <a:picLocks noChangeAspect="1" noChangeArrowheads="1"/>
          </p:cNvPicPr>
          <p:nvPr/>
        </p:nvPicPr>
        <p:blipFill>
          <a:blip r:embed="rId5" cstate="print"/>
          <a:srcRect l="7031" t="26117" r="6249" b="20312"/>
          <a:stretch>
            <a:fillRect/>
          </a:stretch>
        </p:blipFill>
        <p:spPr bwMode="auto">
          <a:xfrm>
            <a:off x="642910" y="2643182"/>
            <a:ext cx="400886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Самые красивые места Тульской области (Фото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7659" y="4214818"/>
            <a:ext cx="2666991" cy="2000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Picture 10" descr="Усадьба Ясная Поляна. Дом-музей Л.Н. Толстого"/>
          <p:cNvPicPr>
            <a:picLocks noChangeAspect="1" noChangeArrowheads="1"/>
          </p:cNvPicPr>
          <p:nvPr/>
        </p:nvPicPr>
        <p:blipFill>
          <a:blip r:embed="rId7" cstate="print"/>
          <a:srcRect l="4615" t="20055" r="6154" b="15769"/>
          <a:stretch>
            <a:fillRect/>
          </a:stretch>
        </p:blipFill>
        <p:spPr bwMode="auto">
          <a:xfrm>
            <a:off x="6215074" y="2705822"/>
            <a:ext cx="2402225" cy="1151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643042" y="642918"/>
            <a:ext cx="61782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Жизнь и творчество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Л.Н.Толстого</a:t>
            </a:r>
            <a:endParaRPr lang="ru-RU" sz="5400" b="1" cap="none" spc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85918" y="3857628"/>
            <a:ext cx="59039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u="none" dirty="0">
                <a:solidFill>
                  <a:schemeClr val="tx1"/>
                </a:solidFill>
              </a:rPr>
              <a:t>Л.Н.Толстой родился в </a:t>
            </a:r>
            <a:r>
              <a:rPr lang="ru-RU" sz="2000" b="1" u="none" dirty="0">
                <a:solidFill>
                  <a:schemeClr val="tx1"/>
                </a:solidFill>
              </a:rPr>
              <a:t>1828 году </a:t>
            </a:r>
            <a:r>
              <a:rPr lang="ru-RU" sz="2000" u="none" dirty="0">
                <a:solidFill>
                  <a:schemeClr val="tx1"/>
                </a:solidFill>
              </a:rPr>
              <a:t>– почти 200 лет назад. А умер в </a:t>
            </a:r>
            <a:r>
              <a:rPr lang="ru-RU" sz="2000" b="1" u="none" dirty="0">
                <a:solidFill>
                  <a:schemeClr val="tx1"/>
                </a:solidFill>
              </a:rPr>
              <a:t>1910г.</a:t>
            </a:r>
            <a:r>
              <a:rPr lang="ru-RU" sz="2000" u="none" dirty="0">
                <a:solidFill>
                  <a:schemeClr val="tx1"/>
                </a:solidFill>
              </a:rPr>
              <a:t> он прожил 82 года и всю свою жизнь посвятил </a:t>
            </a:r>
            <a:r>
              <a:rPr lang="ru-RU" sz="2000" b="1" u="none" dirty="0">
                <a:solidFill>
                  <a:schemeClr val="tx1"/>
                </a:solidFill>
              </a:rPr>
              <a:t>литературе. </a:t>
            </a:r>
            <a:r>
              <a:rPr lang="ru-RU" sz="2000" u="none" dirty="0">
                <a:solidFill>
                  <a:schemeClr val="tx1"/>
                </a:solidFill>
              </a:rPr>
              <a:t>Его книги переведены на многие языки, их читают во всем мире. Полное собрание его сочинений – </a:t>
            </a:r>
            <a:r>
              <a:rPr lang="ru-RU" sz="2000" b="1" u="none" dirty="0">
                <a:solidFill>
                  <a:schemeClr val="tx1"/>
                </a:solidFill>
              </a:rPr>
              <a:t>90 томов</a:t>
            </a:r>
            <a:r>
              <a:rPr lang="ru-RU" sz="2000" u="none" dirty="0" smtClean="0">
                <a:solidFill>
                  <a:schemeClr val="tx1"/>
                </a:solidFill>
              </a:rPr>
              <a:t>!!!</a:t>
            </a:r>
            <a:endParaRPr lang="ru-RU" sz="2000" u="none" dirty="0">
              <a:solidFill>
                <a:schemeClr val="tx1"/>
              </a:solidFill>
            </a:endParaRPr>
          </a:p>
        </p:txBody>
      </p:sp>
      <p:pic>
        <p:nvPicPr>
          <p:cNvPr id="18436" name="Picture 4" descr="Ilya Repin. Leo Tolstoy in His Study - Olga's Gallery"/>
          <p:cNvPicPr>
            <a:picLocks noChangeAspect="1" noChangeArrowheads="1"/>
          </p:cNvPicPr>
          <p:nvPr/>
        </p:nvPicPr>
        <p:blipFill>
          <a:blip r:embed="rId3" cstate="print"/>
          <a:srcRect t="7762" b="7726"/>
          <a:stretch>
            <a:fillRect/>
          </a:stretch>
        </p:blipFill>
        <p:spPr bwMode="auto">
          <a:xfrm>
            <a:off x="1857356" y="634676"/>
            <a:ext cx="5572164" cy="3294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Сверхпоэт Велимир Хлебников. Обсуждение на LiveInternet - Ро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3"/>
            <a:ext cx="5429288" cy="3512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Средние века возвращаются. - Страница 5 - Форум V Калин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4012" y="568091"/>
            <a:ext cx="2861391" cy="3432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000232" y="3857628"/>
            <a:ext cx="60007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u="none" dirty="0" smtClean="0"/>
              <a:t>   Л.Н.Толстой рано </a:t>
            </a:r>
            <a:r>
              <a:rPr lang="ru-RU" sz="2000" b="1" u="none" dirty="0" smtClean="0"/>
              <a:t>остался без родителей. </a:t>
            </a:r>
            <a:r>
              <a:rPr lang="ru-RU" sz="2000" u="none" dirty="0" smtClean="0"/>
              <a:t>В 16 лет он </a:t>
            </a:r>
            <a:r>
              <a:rPr lang="ru-RU" sz="2000" b="1" u="none" dirty="0" smtClean="0"/>
              <a:t>поступил в Казанский университет </a:t>
            </a:r>
            <a:r>
              <a:rPr lang="ru-RU" sz="2000" u="none" dirty="0" smtClean="0"/>
              <a:t>– один из лучших университетов того времени. Толстой был поразительно </a:t>
            </a:r>
            <a:r>
              <a:rPr lang="ru-RU" sz="2000" b="1" u="none" dirty="0" smtClean="0"/>
              <a:t>способен к иностранным языкам</a:t>
            </a:r>
            <a:r>
              <a:rPr lang="ru-RU" sz="2000" u="none" dirty="0" smtClean="0"/>
              <a:t>, занимался  </a:t>
            </a:r>
            <a:r>
              <a:rPr lang="ru-RU" sz="2000" b="1" u="none" dirty="0" smtClean="0"/>
              <a:t>музыкой, историей, рисованием и</a:t>
            </a:r>
          </a:p>
          <a:p>
            <a:r>
              <a:rPr lang="ru-RU" sz="2000" b="1" dirty="0" smtClean="0"/>
              <a:t>    </a:t>
            </a:r>
            <a:r>
              <a:rPr lang="ru-RU" sz="2000" b="1" u="none" dirty="0" smtClean="0"/>
              <a:t> </a:t>
            </a:r>
            <a:r>
              <a:rPr lang="ru-RU" sz="2000" b="1" dirty="0" smtClean="0"/>
              <a:t>  </a:t>
            </a:r>
            <a:r>
              <a:rPr lang="ru-RU" sz="2000" b="1" u="none" dirty="0" smtClean="0"/>
              <a:t>медициной. </a:t>
            </a:r>
            <a:endParaRPr lang="ru-RU" sz="2000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928794" y="3643314"/>
            <a:ext cx="61436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u="none" dirty="0" smtClean="0"/>
              <a:t>Но </a:t>
            </a:r>
            <a:r>
              <a:rPr lang="ru-RU" sz="2000" u="none" dirty="0"/>
              <a:t>самое главное – он любил детей. Тогда еще было очень мало школ, дети бедных людей вообще не могли учиться. </a:t>
            </a:r>
            <a:r>
              <a:rPr lang="ru-RU" sz="2000" b="1" u="none" dirty="0"/>
              <a:t>Л.Н.Толстой открыл в Ясной Поляне школу, написал учебник для детей </a:t>
            </a:r>
            <a:r>
              <a:rPr lang="ru-RU" sz="2000" u="none" dirty="0"/>
              <a:t>и сам учил их. Потом он способствовал открытию школ по </a:t>
            </a:r>
            <a:r>
              <a:rPr lang="ru-RU" sz="2000" u="none" dirty="0" smtClean="0"/>
              <a:t>всей</a:t>
            </a:r>
          </a:p>
          <a:p>
            <a:r>
              <a:rPr lang="ru-RU" sz="2000" dirty="0" smtClean="0"/>
              <a:t> </a:t>
            </a:r>
            <a:r>
              <a:rPr lang="ru-RU" sz="2000" u="none" dirty="0" smtClean="0"/>
              <a:t>округе</a:t>
            </a:r>
            <a:r>
              <a:rPr lang="ru-RU" sz="2000" u="none" dirty="0"/>
              <a:t>. </a:t>
            </a:r>
          </a:p>
        </p:txBody>
      </p:sp>
      <p:pic>
        <p:nvPicPr>
          <p:cNvPr id="4" name="Picture 8" descr="Л. Толстой с крестьянскими детьми - Фото 13775/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363143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Опыт яснополянской школы Л. Н. Толстого &quot; Forsfortuna.com - обзоры статей, новостей, происшествий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6332" y="785794"/>
            <a:ext cx="476253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786050" y="4214818"/>
            <a:ext cx="550072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u="none" dirty="0" smtClean="0">
                <a:solidFill>
                  <a:schemeClr val="tx1"/>
                </a:solidFill>
              </a:rPr>
              <a:t>   В </a:t>
            </a:r>
            <a:r>
              <a:rPr lang="ru-RU" sz="2000" u="none" dirty="0">
                <a:solidFill>
                  <a:schemeClr val="tx1"/>
                </a:solidFill>
              </a:rPr>
              <a:t>конце своей жизни Л.Н.Толстой решает разорвать связь с обеспеченной дворянской жизнью, занимается благотворительностью, просвещением, меняет порядки в своем имении, </a:t>
            </a:r>
            <a:r>
              <a:rPr lang="ru-RU" sz="2000" b="1" u="none" dirty="0">
                <a:solidFill>
                  <a:schemeClr val="tx1"/>
                </a:solidFill>
              </a:rPr>
              <a:t>давая свободу крестьянам.</a:t>
            </a:r>
          </a:p>
        </p:txBody>
      </p:sp>
      <p:pic>
        <p:nvPicPr>
          <p:cNvPr id="23554" name="Picture 2" descr="Русские художники - Богданов-Бельский Николай Петрович (1868-1945). BAYAN - Смотреть все фото Русские художники Богданов-Бельс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428736"/>
            <a:ext cx="2198359" cy="2789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В этот день Толстой отправился в свой последний путь &quot; ДНИ СИЛЫ. Годовой круг. Блог-книга Олега Давыдова на сайте Peremeny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357298"/>
            <a:ext cx="4364877" cy="2815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13036.cdn3.setup.ru/u/52/dc6338c614db2180a40c6f39c8c6cf/-/1%D1%81%D0%B5%D0%BD%20%D0%B6%D0%B5%D0%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Литературно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1285884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85918" y="1214422"/>
            <a:ext cx="1128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стр.21</a:t>
            </a:r>
          </a:p>
          <a:p>
            <a:pPr algn="ctr"/>
            <a:r>
              <a:rPr lang="ru-RU" sz="1600" b="1" dirty="0" smtClean="0"/>
              <a:t>задание 2.</a:t>
            </a: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14290"/>
            <a:ext cx="592935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Работа в тетради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3042" y="1142984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Проверь себя.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Допиши предложения.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57356" y="1785926"/>
            <a:ext cx="66437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1.Лев Николаевич Толстой родился  в             году.</a:t>
            </a:r>
          </a:p>
          <a:p>
            <a:r>
              <a:rPr lang="ru-RU" dirty="0" smtClean="0"/>
              <a:t>2.Всю свою жизнь он посвятил                        .</a:t>
            </a:r>
          </a:p>
          <a:p>
            <a:r>
              <a:rPr lang="ru-RU" dirty="0" smtClean="0"/>
              <a:t>3.Полное собрание сочинений Л.Н.Толстого состоит из      томов.</a:t>
            </a:r>
          </a:p>
          <a:p>
            <a:r>
              <a:rPr lang="ru-RU" dirty="0" smtClean="0"/>
              <a:t>4.Родился и жил писатель в основном в                             .</a:t>
            </a:r>
          </a:p>
          <a:p>
            <a:r>
              <a:rPr lang="ru-RU" dirty="0" smtClean="0"/>
              <a:t>5.Там он открыл                                                              .</a:t>
            </a:r>
          </a:p>
          <a:p>
            <a:r>
              <a:rPr lang="ru-RU" dirty="0" smtClean="0"/>
              <a:t>6.Л.Н.Толстой написал для детей                  .</a:t>
            </a:r>
          </a:p>
          <a:p>
            <a:r>
              <a:rPr lang="ru-RU" dirty="0" smtClean="0"/>
              <a:t>7.Лев Николаевич рано остался без</a:t>
            </a:r>
            <a:r>
              <a:rPr lang="ru-RU" dirty="0" smtClean="0">
                <a:solidFill>
                  <a:srgbClr val="FF3300"/>
                </a:solidFill>
              </a:rPr>
              <a:t>                       .</a:t>
            </a:r>
          </a:p>
          <a:p>
            <a:r>
              <a:rPr lang="ru-RU" dirty="0" smtClean="0"/>
              <a:t>8.В 16 лет он поступил в один из лучших университетов</a:t>
            </a:r>
          </a:p>
          <a:p>
            <a:r>
              <a:rPr lang="ru-RU" dirty="0" smtClean="0"/>
              <a:t> того времени                         .</a:t>
            </a:r>
          </a:p>
          <a:p>
            <a:r>
              <a:rPr lang="ru-RU" dirty="0" smtClean="0"/>
              <a:t>9.Его интересы были самыми разносторонними. Он </a:t>
            </a:r>
          </a:p>
          <a:p>
            <a:r>
              <a:rPr lang="ru-RU" dirty="0" smtClean="0"/>
              <a:t>был поразительно способен к                                              ,</a:t>
            </a:r>
          </a:p>
          <a:p>
            <a:r>
              <a:rPr lang="ru-RU" dirty="0" smtClean="0"/>
              <a:t>занимался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17859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1828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190" y="2071678"/>
            <a:ext cx="1312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литературе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235743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90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2571744"/>
            <a:ext cx="165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Ясной Поляне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2857496"/>
            <a:ext cx="326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школу для крестьянских детей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504" y="3143248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</a:rPr>
              <a:t>учебник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9256" y="3429000"/>
            <a:ext cx="125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86116" y="4000504"/>
            <a:ext cx="139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Казанский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190" y="4500570"/>
            <a:ext cx="2390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иностранным языкам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28926" y="4786322"/>
            <a:ext cx="494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музыкой, историей, рисованием и медициной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692</Words>
  <Application>Microsoft Office PowerPoint</Application>
  <PresentationFormat>Экран (4:3)</PresentationFormat>
  <Paragraphs>114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22</cp:revision>
  <dcterms:created xsi:type="dcterms:W3CDTF">2015-02-11T13:11:36Z</dcterms:created>
  <dcterms:modified xsi:type="dcterms:W3CDTF">2017-11-06T21:59:34Z</dcterms:modified>
</cp:coreProperties>
</file>