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1"/>
  </p:handoutMasterIdLst>
  <p:sldIdLst>
    <p:sldId id="263" r:id="rId5"/>
    <p:sldId id="258" r:id="rId6"/>
    <p:sldId id="264" r:id="rId7"/>
    <p:sldId id="266" r:id="rId8"/>
    <p:sldId id="267" r:id="rId9"/>
    <p:sldId id="265" r:id="rId10"/>
    <p:sldId id="262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0100"/>
    <a:srgbClr val="EB5FC6"/>
    <a:srgbClr val="FF6965"/>
    <a:srgbClr val="77A9D2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951" y="3112387"/>
            <a:ext cx="682266" cy="707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22" y="617943"/>
            <a:ext cx="504825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1789" y="4694476"/>
            <a:ext cx="930391" cy="12275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92" y="144368"/>
            <a:ext cx="542925" cy="5238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5334195"/>
            <a:ext cx="619050" cy="785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701" y="793708"/>
            <a:ext cx="504439" cy="5732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35" y="3237635"/>
            <a:ext cx="505836" cy="527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545" y="3532354"/>
            <a:ext cx="1837994" cy="134761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3" y="1849821"/>
            <a:ext cx="608569" cy="69251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372" y="2012025"/>
            <a:ext cx="714375" cy="75247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72" y="5066318"/>
            <a:ext cx="1038023" cy="7071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8" y="272246"/>
            <a:ext cx="1860164" cy="13119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842568"/>
            <a:ext cx="576489" cy="5496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85" y="422756"/>
            <a:ext cx="1363851" cy="480937"/>
          </a:xfrm>
          <a:prstGeom prst="rect">
            <a:avLst/>
          </a:prstGeom>
        </p:spPr>
      </p:pic>
      <p:pic>
        <p:nvPicPr>
          <p:cNvPr id="30" name="Рисунок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75" y="3034817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737689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29" y="3327682"/>
            <a:ext cx="590083" cy="611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590062" y="3097525"/>
            <a:ext cx="516972" cy="6821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107" y="397621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542" y="816747"/>
            <a:ext cx="335160" cy="380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77" y="2586264"/>
            <a:ext cx="351849" cy="3671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66" y="1360529"/>
            <a:ext cx="1481355" cy="10861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087" y="2714619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69" y="351240"/>
            <a:ext cx="1809750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65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81" y="468239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16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37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80250" y="2131231"/>
            <a:ext cx="5493984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6965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61" y="3638173"/>
            <a:ext cx="696193" cy="721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497" y="444775"/>
            <a:ext cx="382530" cy="369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352" y="5679298"/>
            <a:ext cx="586145" cy="7439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639" y="444775"/>
            <a:ext cx="408635" cy="4643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42" y="3638173"/>
            <a:ext cx="500801" cy="5225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3555">
            <a:off x="9841353" y="4499050"/>
            <a:ext cx="1827940" cy="134024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670" y="2481025"/>
            <a:ext cx="416339" cy="4385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029" y="1226189"/>
            <a:ext cx="555294" cy="5294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6" y="3213240"/>
            <a:ext cx="3497240" cy="3175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1" r:id="rId3"/>
    <p:sldLayoutId id="2147483692" r:id="rId4"/>
    <p:sldLayoutId id="2147483694" r:id="rId5"/>
    <p:sldLayoutId id="2147483686" r:id="rId6"/>
    <p:sldLayoutId id="2147483690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6.jp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24.png"/><Relationship Id="rId15" Type="http://schemas.openxmlformats.org/officeDocument/2006/relationships/image" Target="../media/image15.png"/><Relationship Id="rId10" Type="http://schemas.openxmlformats.org/officeDocument/2006/relationships/image" Target="../media/image25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2767" y="1685925"/>
            <a:ext cx="9144000" cy="1568086"/>
          </a:xfrm>
        </p:spPr>
        <p:txBody>
          <a:bodyPr/>
          <a:lstStyle/>
          <a:p>
            <a:r>
              <a:rPr lang="ru-RU" sz="9600" b="1" dirty="0" smtClean="0"/>
              <a:t>СИНКВЕЙН</a:t>
            </a:r>
            <a:endParaRPr lang="ru-RU" sz="9600" b="1" dirty="0"/>
          </a:p>
        </p:txBody>
      </p:sp>
      <p:pic>
        <p:nvPicPr>
          <p:cNvPr id="4" name="Рисунок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20" y="3094439"/>
            <a:ext cx="3191652" cy="317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88630" y="5656217"/>
            <a:ext cx="4794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Учитель географии  </a:t>
            </a:r>
            <a:r>
              <a:rPr lang="ru-RU" b="1" dirty="0" err="1" smtClean="0"/>
              <a:t>Шиженская</a:t>
            </a:r>
            <a:r>
              <a:rPr lang="ru-RU" b="1" dirty="0" smtClean="0"/>
              <a:t> Н.Н.</a:t>
            </a:r>
          </a:p>
          <a:p>
            <a:r>
              <a:rPr lang="ru-RU" b="1" dirty="0" smtClean="0"/>
              <a:t>ГБОУ школа № 104 Санкт-Петербурга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01679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83" y="1595652"/>
            <a:ext cx="8321039" cy="699587"/>
          </a:xfrm>
        </p:spPr>
        <p:txBody>
          <a:bodyPr/>
          <a:lstStyle/>
          <a:p>
            <a:r>
              <a:rPr lang="ru-RU" sz="8000" dirty="0" smtClean="0"/>
              <a:t>Масштаб нужен всем картам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460993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137" y="2131231"/>
            <a:ext cx="5644097" cy="699587"/>
          </a:xfrm>
          <a:ln w="76200"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9600" dirty="0" smtClean="0"/>
              <a:t>ДРОБЬ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69546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37" y="992778"/>
            <a:ext cx="11443063" cy="727698"/>
          </a:xfrm>
        </p:spPr>
        <p:txBody>
          <a:bodyPr/>
          <a:lstStyle/>
          <a:p>
            <a:r>
              <a:rPr lang="ru-RU" sz="9600" dirty="0" smtClean="0">
                <a:solidFill>
                  <a:schemeClr val="accent5">
                    <a:lumMod val="75000"/>
                  </a:schemeClr>
                </a:solidFill>
              </a:rPr>
              <a:t>3.ГЕОГРАФИЧЕСКАЯКАРТА</a:t>
            </a:r>
            <a:endParaRPr lang="ru-RU" sz="9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176" y="3540034"/>
            <a:ext cx="5401491" cy="316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788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153" y="1541417"/>
            <a:ext cx="9575075" cy="688509"/>
          </a:xfrm>
        </p:spPr>
        <p:txBody>
          <a:bodyPr/>
          <a:lstStyle/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УМЕНЬШЕННАЯ,</a:t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ФИЗИЧЕСКАЯ</a:t>
            </a:r>
            <a:endParaRPr lang="ru-RU" sz="8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162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250" y="1188720"/>
            <a:ext cx="7387156" cy="714635"/>
          </a:xfrm>
        </p:spPr>
        <p:txBody>
          <a:bodyPr/>
          <a:lstStyle/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НАХОДИТЬ,</a:t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ИЗМЕРЯТЬ,</a:t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ИЗУЧАТЬ</a:t>
            </a:r>
            <a:endParaRPr lang="ru-RU" sz="8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53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249" y="1254034"/>
            <a:ext cx="7125899" cy="701572"/>
          </a:xfrm>
        </p:spPr>
        <p:txBody>
          <a:bodyPr/>
          <a:lstStyle/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УМЕТЬ ЧИТАТЬ КАРТУ</a:t>
            </a:r>
            <a:endParaRPr lang="ru-RU" sz="8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76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726" y="2131231"/>
            <a:ext cx="8934994" cy="699587"/>
          </a:xfrm>
        </p:spPr>
        <p:txBody>
          <a:bodyPr/>
          <a:lstStyle/>
          <a:p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ИЗОБРАЖЕНИЕ</a:t>
            </a:r>
            <a:endParaRPr lang="ru-RU" sz="8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2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331" y="3266190"/>
            <a:ext cx="635915" cy="65934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665362" y="3155450"/>
            <a:ext cx="457488" cy="60363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178" y="416926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523" y="2725231"/>
            <a:ext cx="410657" cy="42851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020" y="1333366"/>
            <a:ext cx="1518402" cy="111328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538" y="2847358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2267" y="386213"/>
            <a:ext cx="451536" cy="43053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613" y="171140"/>
            <a:ext cx="4950834" cy="6572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777457" y="2142309"/>
            <a:ext cx="57467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EB5FC6"/>
                </a:solidFill>
              </a:rPr>
              <a:t>ГЛОБУС</a:t>
            </a:r>
            <a:endParaRPr lang="ru-RU" sz="9600" b="1" dirty="0">
              <a:solidFill>
                <a:srgbClr val="EB5FC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90381" y="1536510"/>
            <a:ext cx="1760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EB5FC6"/>
                </a:solidFill>
              </a:rPr>
              <a:t>1.</a:t>
            </a:r>
            <a:endParaRPr lang="ru-RU" sz="9600" b="1" dirty="0">
              <a:solidFill>
                <a:srgbClr val="EB5F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19022" y="1506083"/>
            <a:ext cx="8056053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8800" b="1" dirty="0" smtClean="0">
                <a:solidFill>
                  <a:srgbClr val="EB5FC6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Круглый</a:t>
            </a:r>
            <a:r>
              <a:rPr lang="ru-RU" sz="8800" b="1" dirty="0" smtClean="0">
                <a:solidFill>
                  <a:srgbClr val="77A9D2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ru-RU" sz="8800" b="1" dirty="0" smtClean="0">
                <a:solidFill>
                  <a:srgbClr val="EB5FC6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уменьшенный</a:t>
            </a:r>
            <a:endParaRPr lang="ru-RU" sz="8800" b="1" dirty="0">
              <a:solidFill>
                <a:srgbClr val="EB5FC6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586" y="4157997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628" y="507389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42" y="2954789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91" y="433023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048" y="3577579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2146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7783" y="1506083"/>
            <a:ext cx="7635926" cy="2598496"/>
          </a:xfrm>
          <a:noFill/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EB5FC6"/>
                </a:solidFill>
              </a:rPr>
              <a:t>ВРАЩАТЬ, </a:t>
            </a:r>
            <a:br>
              <a:rPr lang="ru-RU" sz="7200" b="1" dirty="0" smtClean="0">
                <a:solidFill>
                  <a:srgbClr val="EB5FC6"/>
                </a:solidFill>
              </a:rPr>
            </a:br>
            <a:r>
              <a:rPr lang="ru-RU" sz="7200" b="1" dirty="0" smtClean="0">
                <a:solidFill>
                  <a:srgbClr val="EB5FC6"/>
                </a:solidFill>
              </a:rPr>
              <a:t>ИЗМЕРЯТЬ,</a:t>
            </a:r>
            <a:br>
              <a:rPr lang="ru-RU" sz="7200" b="1" dirty="0" smtClean="0">
                <a:solidFill>
                  <a:srgbClr val="EB5FC6"/>
                </a:solidFill>
              </a:rPr>
            </a:br>
            <a:r>
              <a:rPr lang="ru-RU" sz="7200" b="1" dirty="0" smtClean="0">
                <a:solidFill>
                  <a:srgbClr val="EB5FC6"/>
                </a:solidFill>
              </a:rPr>
              <a:t>РАССМАТРИВАТЬ</a:t>
            </a:r>
            <a:endParaRPr lang="ru-RU" sz="7200" b="1" dirty="0">
              <a:solidFill>
                <a:srgbClr val="EB5FC6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560" y="4754003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80" y="5222919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616" y="5129123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1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067" y="3166712"/>
            <a:ext cx="2633268" cy="317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55061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8312733" cy="168399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EB5FC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ГЛОБУС</a:t>
            </a:r>
            <a:r>
              <a:rPr lang="ru-RU" sz="72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7200" b="1" dirty="0" smtClean="0">
                <a:solidFill>
                  <a:srgbClr val="EB5FC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ПОХОЖ</a:t>
            </a:r>
            <a:r>
              <a:rPr lang="ru-RU" sz="72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7200" b="1" dirty="0" smtClean="0">
                <a:solidFill>
                  <a:srgbClr val="EB5FC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</a:t>
            </a:r>
            <a:r>
              <a:rPr lang="ru-RU" sz="72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7200" b="1" dirty="0" smtClean="0">
                <a:solidFill>
                  <a:srgbClr val="EB5FC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ЯБЛОКО</a:t>
            </a:r>
            <a:endParaRPr lang="ru-RU" sz="7200" b="1" dirty="0">
              <a:solidFill>
                <a:srgbClr val="EB5FC6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676" y="3549812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410" y="1854903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434" y="3094439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271" y="4609958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94359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75776" y="1506083"/>
            <a:ext cx="6791949" cy="77870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9600" b="1" dirty="0" smtClean="0">
                <a:solidFill>
                  <a:srgbClr val="EB5FC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МОДЕЛЬ</a:t>
            </a:r>
            <a:endParaRPr lang="ru-RU" sz="9600" b="1" dirty="0">
              <a:solidFill>
                <a:srgbClr val="EB5FC6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933" y="532899"/>
            <a:ext cx="362824" cy="410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552" y="3391267"/>
            <a:ext cx="586145" cy="74395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104" y="5222226"/>
            <a:ext cx="408635" cy="4643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070" y="3328081"/>
            <a:ext cx="500801" cy="52257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49" y="2952141"/>
            <a:ext cx="573085" cy="652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947" y="4926147"/>
            <a:ext cx="1809750" cy="63817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8464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0249" y="1203768"/>
            <a:ext cx="7073647" cy="699587"/>
          </a:xfrm>
        </p:spPr>
        <p:txBody>
          <a:bodyPr/>
          <a:lstStyle/>
          <a:p>
            <a:pPr algn="ctr"/>
            <a:r>
              <a:rPr lang="ru-RU" sz="9600" dirty="0" smtClean="0"/>
              <a:t>2. МАСШТАБ</a:t>
            </a:r>
            <a:endParaRPr lang="ru-RU" sz="9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795" y="2429690"/>
            <a:ext cx="5394960" cy="278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6367" y="1567539"/>
            <a:ext cx="9013370" cy="701575"/>
          </a:xfrm>
        </p:spPr>
        <p:txBody>
          <a:bodyPr/>
          <a:lstStyle/>
          <a:p>
            <a:r>
              <a:rPr lang="ru-RU" sz="8000" dirty="0" smtClean="0">
                <a:solidFill>
                  <a:srgbClr val="FF0000"/>
                </a:solidFill>
              </a:rPr>
              <a:t>ЛИНЕЙНЫЙ, ЧИСЛЕННЫЙ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94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091" y="914401"/>
            <a:ext cx="9588138" cy="701572"/>
          </a:xfrm>
        </p:spPr>
        <p:txBody>
          <a:bodyPr/>
          <a:lstStyle/>
          <a:p>
            <a:r>
              <a:rPr lang="ru-RU" sz="7200" dirty="0" smtClean="0"/>
              <a:t>ИЗМЕРЯТЬ,</a:t>
            </a:r>
            <a:br>
              <a:rPr lang="ru-RU" sz="7200" dirty="0" smtClean="0"/>
            </a:br>
            <a:r>
              <a:rPr lang="ru-RU" sz="7200" dirty="0" smtClean="0"/>
              <a:t>УМЕНЬШАТЬ,</a:t>
            </a:r>
            <a:br>
              <a:rPr lang="ru-RU" sz="7200" dirty="0" smtClean="0"/>
            </a:br>
            <a:r>
              <a:rPr lang="ru-RU" sz="7200" dirty="0" smtClean="0"/>
              <a:t>ИЗОБРАЖАТЬ</a:t>
            </a:r>
            <a:br>
              <a:rPr lang="ru-RU" sz="7200" dirty="0" smtClean="0"/>
            </a:b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169771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69433D8B-8606-4ADE-9BA3-CD2F4BDFBA5D}" vid="{297C542E-FF64-4EC1-ADFD-FD10CBAE33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2EC10D1-364F-4DE0-9381-C780B9C7D7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1738C6-D76B-4EA3-8A0C-A17BDC1DB5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C2196CA-8D48-47B0-9C8C-268F70368960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2547570a-e5f4-4946-a4c3-82580e42479e"/>
    <ds:schemaRef ds:uri="http://schemas.microsoft.com/sharepoint/v3"/>
    <ds:schemaRef ds:uri="http://www.w3.org/XML/1998/namespace"/>
    <ds:schemaRef ds:uri="6ee78bd2-4339-4042-adc0-bcc646419980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математике с умной совой</Template>
  <TotalTime>0</TotalTime>
  <Words>46</Words>
  <Application>Microsoft Office PowerPoint</Application>
  <PresentationFormat>Широкоэкранный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Segoe UI</vt:lpstr>
      <vt:lpstr>Segoe UI Light</vt:lpstr>
      <vt:lpstr>Тема1</vt:lpstr>
      <vt:lpstr>СИНКВЕЙН</vt:lpstr>
      <vt:lpstr>Презентация PowerPoint</vt:lpstr>
      <vt:lpstr>Круглый, уменьшенный</vt:lpstr>
      <vt:lpstr>ВРАЩАТЬ,  ИЗМЕРЯТЬ, РАССМАТРИВАТЬ</vt:lpstr>
      <vt:lpstr>ГЛОБУС ПОХОЖ НА ЯБЛОКО</vt:lpstr>
      <vt:lpstr>МОДЕЛЬ</vt:lpstr>
      <vt:lpstr>2. МАСШТАБ</vt:lpstr>
      <vt:lpstr>ЛИНЕЙНЫЙ, ЧИСЛЕННЫЙ</vt:lpstr>
      <vt:lpstr>ИЗМЕРЯТЬ, УМЕНЬШАТЬ, ИЗОБРАЖАТЬ </vt:lpstr>
      <vt:lpstr>Масштаб нужен всем картам</vt:lpstr>
      <vt:lpstr>ДРОБЬ</vt:lpstr>
      <vt:lpstr>3.ГЕОГРАФИЧЕСКАЯКАРТА</vt:lpstr>
      <vt:lpstr>УМЕНЬШЕННАЯ, ФИЗИЧЕСКАЯ</vt:lpstr>
      <vt:lpstr>НАХОДИТЬ, ИЗМЕРЯТЬ, ИЗУЧАТЬ</vt:lpstr>
      <vt:lpstr>УМЕТЬ ЧИТАТЬ КАРТУ</vt:lpstr>
      <vt:lpstr>ИЗОБРАЖЕНИЕ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2017-09-12T13:56:50Z</dcterms:created>
  <dcterms:modified xsi:type="dcterms:W3CDTF">2017-10-05T19:02:27Z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