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6" r:id="rId4"/>
    <p:sldId id="258" r:id="rId5"/>
    <p:sldId id="259" r:id="rId6"/>
    <p:sldId id="260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D9277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>
        <p:scale>
          <a:sx n="60" d="100"/>
          <a:sy n="60" d="100"/>
        </p:scale>
        <p:origin x="-2232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http://www.o-detstve.ru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3A838-5A9E-41CB-9325-5A5749BAC303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IV Всероссиский дистанционный конкурс "Мастер мультимедийных технологий"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39BB2-A696-4464-BFBB-DD001CCDE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7480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http://www.o-detstve.ru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870C9-EF95-4D2D-A951-954ECD3DC796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IV Всероссиский дистанционный конкурс "Мастер мультимедийных технологий"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0BF75-BAF4-4D87-884C-F703F0870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92925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http://www.o-detstve.ru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http://www.o-detstve.ru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12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http://www.o-detstve.ru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02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2AF-9BCF-4284-9208-C4F093EFD532}" type="datetime1">
              <a:rPr lang="ru-RU" smtClean="0"/>
              <a:t>10.07.2018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D646-4D12-4C0D-AFF8-528CE312ADA8}" type="datetime1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7A409-3382-4BF0-9DE7-BA3CB1B1C1BD}" type="datetime1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3C8F-87F6-43B0-A584-17E819FEE20F}" type="datetime1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BC043-B601-49D1-99A6-8BEF4F980D06}" type="datetime1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F85F-A4D0-4223-9F45-846D193A2480}" type="datetime1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DCB74-09F6-439F-81D1-564AEA1A4B35}" type="datetime1">
              <a:rPr lang="ru-RU" smtClean="0"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AECF-B982-4D5D-B9B5-6FD6368C8E7E}" type="datetime1">
              <a:rPr lang="ru-RU" smtClean="0"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34A4-EC56-4AEC-9F3C-12443077F591}" type="datetime1">
              <a:rPr lang="ru-RU" smtClean="0"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639A1-099F-4DE9-B729-9461A7DB2AAD}" type="datetime1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28FB7-EBA8-44F7-A82E-F21231B60628}" type="datetime1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2C0EF4-71B2-40F4-BC25-32623632DDC9}" type="datetime1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7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6.jpe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7.png"/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12" Type="http://schemas.microsoft.com/office/2007/relationships/hdphoto" Target="../media/hdphoto5.wdp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5" Type="http://schemas.openxmlformats.org/officeDocument/2006/relationships/image" Target="../media/image19.png"/><Relationship Id="rId10" Type="http://schemas.microsoft.com/office/2007/relationships/hdphoto" Target="../media/hdphoto4.wdp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image" Target="../media/image13.png"/><Relationship Id="rId12" Type="http://schemas.openxmlformats.org/officeDocument/2006/relationships/image" Target="../media/image25.png"/><Relationship Id="rId17" Type="http://schemas.openxmlformats.org/officeDocument/2006/relationships/image" Target="../media/image28.png"/><Relationship Id="rId2" Type="http://schemas.openxmlformats.org/officeDocument/2006/relationships/image" Target="../media/image10.jp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microsoft.com/office/2007/relationships/hdphoto" Target="../media/hdphoto9.wdp"/><Relationship Id="rId5" Type="http://schemas.openxmlformats.org/officeDocument/2006/relationships/image" Target="../media/image22.png"/><Relationship Id="rId1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microsoft.com/office/2007/relationships/hdphoto" Target="../media/hdphoto6.wdp"/><Relationship Id="rId9" Type="http://schemas.microsoft.com/office/2007/relationships/hdphoto" Target="../media/hdphoto8.wdp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18" Type="http://schemas.openxmlformats.org/officeDocument/2006/relationships/image" Target="../media/image39.png"/><Relationship Id="rId3" Type="http://schemas.microsoft.com/office/2007/relationships/hdphoto" Target="../media/hdphoto10.wdp"/><Relationship Id="rId21" Type="http://schemas.microsoft.com/office/2007/relationships/hdphoto" Target="../media/hdphoto17.wdp"/><Relationship Id="rId7" Type="http://schemas.microsoft.com/office/2007/relationships/hdphoto" Target="../media/hdphoto12.wdp"/><Relationship Id="rId12" Type="http://schemas.microsoft.com/office/2007/relationships/hdphoto" Target="../media/hdphoto14.wdp"/><Relationship Id="rId17" Type="http://schemas.openxmlformats.org/officeDocument/2006/relationships/image" Target="../media/image38.png"/><Relationship Id="rId2" Type="http://schemas.openxmlformats.org/officeDocument/2006/relationships/image" Target="../media/image29.png"/><Relationship Id="rId16" Type="http://schemas.openxmlformats.org/officeDocument/2006/relationships/image" Target="../media/image37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microsoft.com/office/2007/relationships/hdphoto" Target="../media/hdphoto11.wdp"/><Relationship Id="rId15" Type="http://schemas.openxmlformats.org/officeDocument/2006/relationships/image" Target="../media/image36.png"/><Relationship Id="rId23" Type="http://schemas.microsoft.com/office/2007/relationships/hdphoto" Target="../media/hdphoto18.wdp"/><Relationship Id="rId10" Type="http://schemas.openxmlformats.org/officeDocument/2006/relationships/image" Target="../media/image33.png"/><Relationship Id="rId19" Type="http://schemas.microsoft.com/office/2007/relationships/hdphoto" Target="../media/hdphoto16.wdp"/><Relationship Id="rId4" Type="http://schemas.openxmlformats.org/officeDocument/2006/relationships/image" Target="../media/image30.png"/><Relationship Id="rId9" Type="http://schemas.microsoft.com/office/2007/relationships/hdphoto" Target="../media/hdphoto13.wdp"/><Relationship Id="rId14" Type="http://schemas.microsoft.com/office/2007/relationships/hdphoto" Target="../media/hdphoto15.wdp"/><Relationship Id="rId22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oto.meta.ua/1681717.image" TargetMode="External"/><Relationship Id="rId2" Type="http://schemas.openxmlformats.org/officeDocument/2006/relationships/hyperlink" Target="http://www.liveinternet.ru/users/3218222/post124501159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odaistom.ru/blog.php?jdvx=vkladka&amp;jlrs=590-ovoschnye-pyure-dlya-detey-recepty.html" TargetMode="External"/><Relationship Id="rId4" Type="http://schemas.openxmlformats.org/officeDocument/2006/relationships/hyperlink" Target="http://allforchildren.ru/pictures/smeshar.php?page=4http://allforchildren.ru/pictures/smeshar.php?page=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883295"/>
          </a:xfrm>
          <a:scene3d>
            <a:camera prst="orthographicFront"/>
            <a:lightRig rig="flat" dir="tl">
              <a:rot lat="0" lon="0" rev="6600000"/>
            </a:lightRig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саду ли, в огороде у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Матрены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62399" y="5993904"/>
            <a:ext cx="5904656" cy="86409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Чуприна Наталья Эдуардовна- воспитатель МАДОУ МО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Краснодар «Детский сад №216»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9552" y="2852936"/>
            <a:ext cx="1728192" cy="3241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057913"/>
            <a:ext cx="2773355" cy="2831133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683" y="2780928"/>
            <a:ext cx="428625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0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noaction" highlightClick="1"/>
          </p:cNvPr>
          <p:cNvSpPr/>
          <p:nvPr/>
        </p:nvSpPr>
        <p:spPr>
          <a:xfrm>
            <a:off x="8496436" y="6309320"/>
            <a:ext cx="504056" cy="43204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827582" y="2767341"/>
            <a:ext cx="720081" cy="733667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7582" y="1340768"/>
            <a:ext cx="720081" cy="72008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95736" y="1340768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Листать слайды</a:t>
            </a: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задание</a:t>
            </a: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убрать текст задания, щелкните по нему мышкой.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7733" y="3516060"/>
            <a:ext cx="1719778" cy="322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6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761" y="1427036"/>
            <a:ext cx="2919687" cy="2031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perspective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641" y="2037944"/>
            <a:ext cx="1712753" cy="3212133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52289"/>
            <a:ext cx="2808313" cy="21062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Выноска-облако 4"/>
          <p:cNvSpPr/>
          <p:nvPr/>
        </p:nvSpPr>
        <p:spPr>
          <a:xfrm>
            <a:off x="3101761" y="309752"/>
            <a:ext cx="2704514" cy="1728192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Куда хотите отправиться?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37794" y="5266747"/>
            <a:ext cx="4032448" cy="12961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Интересные задания от </a:t>
            </a:r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Матрены</a:t>
            </a:r>
            <a:endParaRPr lang="ru-RU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8610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ОГОРОД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6176" y="38610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САД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5477" y="5775222"/>
            <a:ext cx="614023" cy="7582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15" b="89904" l="9633" r="89908">
                        <a14:backgroundMark x1="70183" y1="83654" x2="70183" y2="83654"/>
                        <a14:backgroundMark x1="71560" y1="78365" x2="69266" y2="81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4761" y="5127150"/>
            <a:ext cx="908402" cy="86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27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36994E-6 L 0.07309 0.42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2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6.35838E-7 L -0.61736 0.2645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8" y="13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40" y="23364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513" y="3456411"/>
            <a:ext cx="472899" cy="472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979" y="3429000"/>
            <a:ext cx="799071" cy="7990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58045"/>
            <a:ext cx="916244" cy="7808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93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861" y="3692860"/>
            <a:ext cx="925353" cy="5692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71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56579"/>
            <a:ext cx="612207" cy="843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99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24" y="3834390"/>
            <a:ext cx="792647" cy="3936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50" y="3122301"/>
            <a:ext cx="678211" cy="6601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29419">
            <a:off x="2320732" y="3146869"/>
            <a:ext cx="544375" cy="4082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54" y="3372104"/>
            <a:ext cx="926714" cy="2705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57549">
            <a:off x="2949836" y="2850093"/>
            <a:ext cx="585602" cy="590214"/>
          </a:xfrm>
          <a:prstGeom prst="rect">
            <a:avLst/>
          </a:prstGeom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08804" y="6309320"/>
            <a:ext cx="521208" cy="449200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793439" y="692696"/>
            <a:ext cx="5033835" cy="133615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Здравствуйте, ребята! Это огород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Матрены. Она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очень любит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сажать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и выращивать овощи на своих грядках. Давайте расскажем , что же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вырастила Матрена.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3" y="180621"/>
            <a:ext cx="276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5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31" b="93711" l="2116" r="957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8133" y="2798636"/>
            <a:ext cx="919193" cy="7660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609659"/>
            <a:ext cx="864096" cy="1190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317" y="3107540"/>
            <a:ext cx="916244" cy="780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0000" l="99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8854">
            <a:off x="3187294" y="3725278"/>
            <a:ext cx="974919" cy="4842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587" b="9720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790681"/>
            <a:ext cx="798449" cy="4911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513" y="3200071"/>
            <a:ext cx="729240" cy="7292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8541">
            <a:off x="1424710" y="2733407"/>
            <a:ext cx="585602" cy="5902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63272">
            <a:off x="2238471" y="2924396"/>
            <a:ext cx="1056795" cy="7925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54" y="3372104"/>
            <a:ext cx="926714" cy="2705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581128"/>
            <a:ext cx="1157740" cy="1157740"/>
          </a:xfrm>
          <a:prstGeom prst="rect">
            <a:avLst/>
          </a:prstGeom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33487" y="6309320"/>
            <a:ext cx="504056" cy="43204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812360" y="6309320"/>
            <a:ext cx="504056" cy="432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207" y="629410"/>
            <a:ext cx="3274684" cy="3720350"/>
          </a:xfrm>
          <a:prstGeom prst="rect">
            <a:avLst/>
          </a:prstGeom>
        </p:spPr>
      </p:pic>
      <p:sp>
        <p:nvSpPr>
          <p:cNvPr id="17" name="Управляющая кнопка: справка 16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35906" y="260648"/>
            <a:ext cx="4882426" cy="1408166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Взрослый нажимает на кружок в нижнем правом углу, появляется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Матрена.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Смотрите, ребята, вот и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Матрена пришла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собирать овощи со своего огорода. Давайте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ей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поможем.  Дети нажимают на овощ, и говорят фразу:  «Я положил в корзинку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Матрены картошку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.» и т.д.</a:t>
            </a:r>
          </a:p>
        </p:txBody>
      </p:sp>
    </p:spTree>
    <p:extLst>
      <p:ext uri="{BB962C8B-B14F-4D97-AF65-F5344CB8AC3E}">
        <p14:creationId xmlns:p14="http://schemas.microsoft.com/office/powerpoint/2010/main" val="21362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526E-6 L -0.2875 0.046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2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16185E-6 L 0.0974 0.01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17919E-6 L 0.23489 -0.038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1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7341E-7 L 0.22466 0.0279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1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46821E-6 L 0.31753 -0.017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68" y="-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32948E-6 L 0.35105 -0.0446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52" y="-2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65896E-6 L 0.46962 0.0201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72" y="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23 L 0.38524 0.0522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88" y="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68208E-6 L 0.31094 0.0728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8" y="3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12139E-6 L 0.19496 0.0492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2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676455" y="6381328"/>
            <a:ext cx="432047" cy="43204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81" b="89770" l="1622" r="975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646" y="484372"/>
            <a:ext cx="1991856" cy="2104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11" b="96495" l="5495" r="95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115">
            <a:off x="4708170" y="3989237"/>
            <a:ext cx="1757544" cy="23417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84" b="89840" l="9934" r="89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041" y="2104907"/>
            <a:ext cx="1618242" cy="2004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272" r="100000">
                        <a14:foregroundMark x1="16304" y1="45161" x2="26087" y2="49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81" y="4915837"/>
            <a:ext cx="1769736" cy="14908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94928"/>
            <a:ext cx="2348920" cy="6856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3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18" y="2652059"/>
            <a:ext cx="2000109" cy="12303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031" b="93711" l="2116" r="957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251" y="2095006"/>
            <a:ext cx="1794970" cy="14959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57549">
            <a:off x="548296" y="519189"/>
            <a:ext cx="1749373" cy="17631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4" y="2128398"/>
            <a:ext cx="1138815" cy="11388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712" y="692965"/>
            <a:ext cx="1917997" cy="16345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375" b="89583" l="9778" r="9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393" y="510873"/>
            <a:ext cx="2215052" cy="188657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63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485">
            <a:off x="2441658" y="3828503"/>
            <a:ext cx="1961293" cy="9741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72571">
            <a:off x="5004563" y="3153174"/>
            <a:ext cx="1164524" cy="1603867"/>
          </a:xfrm>
          <a:prstGeom prst="rect">
            <a:avLst/>
          </a:prstGeom>
        </p:spPr>
      </p:pic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-45876" y="0"/>
            <a:ext cx="9252520" cy="7648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Помогите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Матрене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приготовить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разные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блюда из овощей. Ребенок нажимает на овощ, смотрит куда он попадает в кастрюлю, стакан, сковородку или миску и говорит, что можно приготовить. Например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: 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из лука сварим луковый суп, из капусты- капустный салат.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60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4509E-6 L 0.27084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2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39306E-6 L 0.39618 0.227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9" y="11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36994E-6 L -0.24966 0.431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3" y="215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36994E-6 L 0.07309 0.421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2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39306E-6 L 0.65208 0.0046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12139E-6 L 0.26215 0.4020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200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4798E-6 L 0.2066 -0.3354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6821E-6 L 0.25555 0.2256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78" y="11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33526E-6 L 0.09791 0.2367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6" y="11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96752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источников: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http://www.liveinternet.ru/users/3218222/post124501159/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http://foto.meta.ua/1681717.image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http://allforchildren.ru/pictures/smeshar.php?page=4http://allforchildren.ru/pictures/smeshar.php?page=4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http://www.podaistom.ru/blog.php?jdvx=vkladka&amp;jlrs=590-ovoschnye-pyure-dlya-detey-recepty.html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http://kartinki-dlya-detej.ru/p886.html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30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1135</TotalTime>
  <Words>201</Words>
  <Application>Microsoft Office PowerPoint</Application>
  <PresentationFormat>Экран (4:3)</PresentationFormat>
  <Paragraphs>30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В саду ли, в огороде у Матрены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102</cp:revision>
  <dcterms:created xsi:type="dcterms:W3CDTF">2013-09-04T07:42:18Z</dcterms:created>
  <dcterms:modified xsi:type="dcterms:W3CDTF">2018-07-10T11:26:04Z</dcterms:modified>
</cp:coreProperties>
</file>