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0" r:id="rId5"/>
  </p:sldIdLst>
  <p:sldSz cx="9144000" cy="6858000" type="screen4x3"/>
  <p:notesSz cx="6858000" cy="9144000"/>
  <p:embeddedFontLst>
    <p:embeddedFont>
      <p:font typeface="Calibri" pitchFamily="34" charset="0"/>
      <p:regular r:id="rId6"/>
      <p:bold r:id="rId7"/>
      <p:italic r:id="rId8"/>
      <p:boldItalic r:id="rId9"/>
    </p:embeddedFont>
    <p:embeddedFont>
      <p:font typeface="Tomato" pitchFamily="2" charset="0"/>
      <p:regular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hotoshop-master.ru/adds/scrapbooking/19277-skrap-nabor-snegoviki.html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259632" y="1916832"/>
            <a:ext cx="6624736" cy="3079185"/>
            <a:chOff x="1105219" y="2955212"/>
            <a:chExt cx="7175874" cy="669405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38138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54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Шаблон </a:t>
              </a:r>
              <a:r>
                <a:rPr lang="ru-RU" sz="54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презентации</a:t>
              </a:r>
              <a:endParaRPr lang="ru-RU" sz="54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7175874" cy="1405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Автор шаблона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200800" cy="936104"/>
          </a:xfrm>
        </p:spPr>
        <p:txBody>
          <a:bodyPr/>
          <a:lstStyle/>
          <a:p>
            <a:endParaRPr lang="ru-RU" b="1" dirty="0">
              <a:ln>
                <a:solidFill>
                  <a:schemeClr val="bg1"/>
                </a:solidFill>
              </a:ln>
              <a:gradFill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437353" y="2647048"/>
            <a:ext cx="6336704" cy="2866556"/>
            <a:chOff x="607288" y="-815361"/>
            <a:chExt cx="7925152" cy="492870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5774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700" dirty="0">
                <a:gradFill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 err="1"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Искитимского</a:t>
              </a:r>
              <a:r>
                <a:rPr lang="ru-RU" sz="1600" dirty="0"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Новосибирской области</a:t>
              </a: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8"/>
              <a:ext cx="6491880" cy="635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b="1" dirty="0" smtClean="0"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Сайт</a:t>
              </a:r>
              <a:r>
                <a:rPr lang="en-US" b="1" dirty="0" smtClean="0"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hlinkClick r:id="rId2"/>
                </a:rPr>
                <a:t> http://linda6035.ucoz.ru/</a:t>
              </a:r>
              <a:r>
                <a:rPr lang="ru-RU" dirty="0" smtClean="0"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r>
                <a:rPr lang="en-US" dirty="0" smtClean="0"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r>
                <a:rPr lang="ru-RU" dirty="0" smtClean="0"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endParaRPr lang="ru-RU" dirty="0">
                <a:gradFill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11560" y="764704"/>
            <a:ext cx="79208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gradFill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Информационные источники</a:t>
            </a:r>
          </a:p>
          <a:p>
            <a:pPr algn="ctr"/>
            <a:r>
              <a:rPr lang="ru-RU" sz="1600" dirty="0">
                <a:gradFill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lin ang="5400000" scaled="0"/>
                </a:gradFill>
                <a:latin typeface="Tomato" pitchFamily="2" charset="0"/>
                <a:hlinkClick r:id="rId3"/>
              </a:rPr>
              <a:t>Скрап-набор</a:t>
            </a:r>
            <a:r>
              <a:rPr lang="ru-RU" sz="1600" dirty="0">
                <a:gradFill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lin ang="5400000" scaled="0"/>
                </a:gradFill>
                <a:latin typeface="Tomato" pitchFamily="2" charset="0"/>
              </a:rPr>
              <a:t> </a:t>
            </a:r>
            <a:endParaRPr lang="ru-RU" sz="1600" dirty="0">
              <a:gradFill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 scaled="0"/>
              </a:gradFill>
              <a:latin typeface="Tomato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6432" y="5568924"/>
            <a:ext cx="7920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gradFill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На момент создания ресурса ссылки являются активными</a:t>
            </a:r>
            <a:endParaRPr lang="ru-RU" sz="1600" b="1" dirty="0">
              <a:gradFill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BBB59"/>
      </a:hlink>
      <a:folHlink>
        <a:srgbClr val="9BBB59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60</Words>
  <Application>Microsoft Office PowerPoint</Application>
  <PresentationFormat>Экран (4:3)</PresentationFormat>
  <Paragraphs>18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Tomato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Снеговик</dc:title>
  <dc:creator>Фокина Лидия Петровна</dc:creator>
  <cp:keywords>Шаблон презентации</cp:keywords>
  <cp:lastModifiedBy>Фокина Лидия Петровна</cp:lastModifiedBy>
  <cp:revision>71</cp:revision>
  <dcterms:created xsi:type="dcterms:W3CDTF">2014-07-06T18:18:01Z</dcterms:created>
  <dcterms:modified xsi:type="dcterms:W3CDTF">2018-01-07T09:24:03Z</dcterms:modified>
</cp:coreProperties>
</file>