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Tomato" pitchFamily="2" charset="0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259632" y="1916832"/>
            <a:ext cx="662473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437353" y="2647048"/>
            <a:ext cx="6336704" cy="2866556"/>
            <a:chOff x="607288" y="-815361"/>
            <a:chExt cx="7925152" cy="49287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57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63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11560" y="764704"/>
            <a:ext cx="79208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pPr algn="ctr"/>
            <a:r>
              <a:rPr lang="ru-RU" sz="1600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Скрап-набор</a:t>
            </a:r>
            <a:r>
              <a:rPr lang="ru-RU" sz="1600" dirty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432" y="5568924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60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Tomato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Фокина Лидия Петровна</dc:creator>
  <cp:keywords>Шаблон презентации</cp:keywords>
  <cp:lastModifiedBy>Фокина Лидия Петровна</cp:lastModifiedBy>
  <cp:revision>72</cp:revision>
  <dcterms:created xsi:type="dcterms:W3CDTF">2014-07-06T18:18:01Z</dcterms:created>
  <dcterms:modified xsi:type="dcterms:W3CDTF">2018-01-07T09:25:40Z</dcterms:modified>
</cp:coreProperties>
</file>