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20" r:id="rId6"/>
  </p:sldMasterIdLst>
  <p:sldIdLst>
    <p:sldId id="256" r:id="rId7"/>
    <p:sldId id="271" r:id="rId8"/>
    <p:sldId id="257" r:id="rId9"/>
    <p:sldId id="258" r:id="rId10"/>
    <p:sldId id="259" r:id="rId11"/>
    <p:sldId id="260" r:id="rId12"/>
    <p:sldId id="280" r:id="rId13"/>
    <p:sldId id="270" r:id="rId14"/>
    <p:sldId id="273" r:id="rId15"/>
    <p:sldId id="275" r:id="rId16"/>
    <p:sldId id="276" r:id="rId17"/>
    <p:sldId id="279" r:id="rId18"/>
    <p:sldId id="281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D050"/>
    <a:srgbClr val="B9E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/>
              <a:t>20.04.2018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/>
              <a:t>20.04.2018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/>
              <a:t>20.04.2018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941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264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793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155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2447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9249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1640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00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/>
              <a:t>20.04.2018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4754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7536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9684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94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2646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7935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1551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2447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9249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164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/>
              <a:t>20.04.2018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0047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4754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7536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9684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8084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2550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3737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2790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8144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43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/>
              <a:t>20.04.2018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097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40601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7237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871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3477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06299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980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5577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57038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47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/>
              <a:t>20.04.2018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304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22028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6326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08175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03741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31948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55516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65670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07658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27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/>
              <a:t>20.04.2018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4760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00067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2992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79999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44018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0996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21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/>
              <a:t>20.04.2018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/>
              <a:t>20.04.2018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1B92D-F3B3-4CD3-978F-BCAE7E3DAA5E}" type="datetimeFigureOut">
              <a:rPr lang="ru-RU" smtClean="0"/>
              <a:t>20.04.2018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3456-D19F-4F4C-8FA9-4BC7D1AA0F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1B92D-F3B3-4CD3-978F-BCAE7E3DAA5E}" type="datetimeFigureOut">
              <a:rPr lang="ru-RU" smtClean="0"/>
              <a:t>20.04.2018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93456-D19F-4F4C-8FA9-4BC7D1AA0F62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320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320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982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779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1B92D-F3B3-4CD3-978F-BCAE7E3DAA5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93456-D19F-4F4C-8FA9-4BC7D1AA0F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45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Исследовательская работа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«Обоняние собак породы лабрадор»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5436096" y="4725144"/>
            <a:ext cx="3707904" cy="194421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Ученицы 3 «а» класса</a:t>
            </a:r>
          </a:p>
          <a:p>
            <a:pPr>
              <a:buNone/>
            </a:pPr>
            <a:r>
              <a:rPr lang="ru-RU" b="1" dirty="0" smtClean="0"/>
              <a:t>МБОУ  </a:t>
            </a:r>
            <a:r>
              <a:rPr lang="ru-RU" b="1" dirty="0" err="1" smtClean="0"/>
              <a:t>Шушенской</a:t>
            </a:r>
            <a:r>
              <a:rPr lang="ru-RU" b="1" dirty="0" smtClean="0"/>
              <a:t> </a:t>
            </a:r>
            <a:r>
              <a:rPr lang="ru-RU" b="1" dirty="0"/>
              <a:t>Н</a:t>
            </a:r>
            <a:r>
              <a:rPr lang="ru-RU" b="1" dirty="0" smtClean="0"/>
              <a:t>ОШ</a:t>
            </a:r>
          </a:p>
          <a:p>
            <a:pPr>
              <a:buNone/>
            </a:pPr>
            <a:r>
              <a:rPr lang="ru-RU" b="1" dirty="0" smtClean="0"/>
              <a:t>Карповой Алины.</a:t>
            </a:r>
          </a:p>
          <a:p>
            <a:pPr>
              <a:buNone/>
            </a:pPr>
            <a:r>
              <a:rPr lang="ru-RU" b="1" dirty="0" smtClean="0"/>
              <a:t>Учитель: </a:t>
            </a:r>
          </a:p>
          <a:p>
            <a:pPr>
              <a:buNone/>
            </a:pPr>
            <a:r>
              <a:rPr lang="ru-RU" b="1" dirty="0" err="1" smtClean="0"/>
              <a:t>Дашук</a:t>
            </a:r>
            <a:r>
              <a:rPr lang="ru-RU" b="1" dirty="0" smtClean="0"/>
              <a:t> Ирина Юрьевна</a:t>
            </a:r>
            <a:endParaRPr lang="ru-RU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268760"/>
            <a:ext cx="4944441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Эксперимент №3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+mj-lt"/>
              <a:buAutoNum type="arabicParenR"/>
              <a:tabLst>
                <a:tab pos="1582420" algn="l"/>
              </a:tabLst>
            </a:pPr>
            <a:r>
              <a:rPr lang="ru-RU" dirty="0">
                <a:latin typeface="Times New Roman"/>
                <a:ea typeface="Times New Roman"/>
              </a:rPr>
              <a:t>Проверка способности собаки по следу искать хозяина. Мы выехали в лес. Я спряталась за толстое дерево, а папа спросил у Леи «Где Алина?» она начала нюхать следы и по следу нашла меня. Очень радовалась и лизала меня.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43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805264"/>
            <a:ext cx="9144000" cy="1052736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449580"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Из этих опытов я сделала вывод, что у моей собаки- лабрадора очень хороший нюх.</a:t>
            </a:r>
            <a:endParaRPr lang="ru-RU" sz="2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6" name="Рисунок 5" descr="C:\Users\TERMIN~1\AppData\Local\Temp\Rar$DIa0.214\IMG-20171216-WA00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77072"/>
            <a:ext cx="3200400" cy="240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TERMIN~1\AppData\Local\Temp\Rar$DIa0.487\IMG-20180103-WA001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300" y="3039701"/>
            <a:ext cx="3924300" cy="22091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43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Моя гипотеза верна. </a:t>
            </a:r>
            <a:endParaRPr lang="ru-RU" sz="1800" dirty="0" smtClean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В процессе своего исследования нашла ответы на такие вопросы, как:</a:t>
            </a:r>
            <a:endParaRPr lang="ru-RU" sz="18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342900" algn="l"/>
              </a:tabLst>
            </a:pPr>
            <a:r>
              <a:rPr lang="ru-RU" sz="1800" b="1" dirty="0" smtClean="0">
                <a:latin typeface="Times New Roman"/>
                <a:ea typeface="Calibri"/>
                <a:cs typeface="Times New Roman"/>
              </a:rPr>
              <a:t>1.Откуда появилась порода собак « лабрадор»?</a:t>
            </a:r>
            <a:r>
              <a:rPr lang="ru-RU" sz="1800" b="1" dirty="0" smtClean="0">
                <a:latin typeface="Times New Roman"/>
                <a:ea typeface="Times New Roman"/>
                <a:cs typeface="Times New Roman"/>
              </a:rPr>
              <a:t> </a:t>
            </a:r>
            <a:endParaRPr lang="ru-RU" sz="1800" b="1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  <a:tabLst>
                <a:tab pos="342900" algn="l"/>
              </a:tabLst>
            </a:pP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Собака лабрадор -</a:t>
            </a:r>
            <a:r>
              <a:rPr lang="ru-RU" sz="1800" dirty="0" err="1" smtClean="0">
                <a:latin typeface="Times New Roman"/>
                <a:ea typeface="Times New Roman"/>
                <a:cs typeface="Times New Roman"/>
              </a:rPr>
              <a:t>ретривер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 оказывается необычная собака с интересным происхождением, она является породой, которую начали разводить английские графы  и герцоги, а в наше время предпочитают иметь королевы и президенты.   </a:t>
            </a:r>
            <a:endParaRPr lang="ru-RU" sz="1800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Я очень рада, что у меня есть такая собака </a:t>
            </a:r>
            <a:endParaRPr lang="ru-RU" sz="1800" dirty="0" smtClean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2. </a:t>
            </a:r>
            <a:r>
              <a:rPr lang="ru-RU" sz="1800" b="1" dirty="0" smtClean="0">
                <a:latin typeface="Times New Roman"/>
                <a:ea typeface="Calibri"/>
                <a:cs typeface="Times New Roman"/>
              </a:rPr>
              <a:t>Были найдены и апробированы 3 методики определения нюха у собак.</a:t>
            </a:r>
            <a:endParaRPr lang="ru-RU" sz="1800" b="1" dirty="0" smtClean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800" b="1" dirty="0" smtClean="0">
                <a:latin typeface="Times New Roman"/>
                <a:ea typeface="Calibri"/>
                <a:cs typeface="Times New Roman"/>
              </a:rPr>
              <a:t>3.Проанализировав результаты проведенных экспериментов, узнала, что у собаки породы лабрадор  нюх на очень высоком уровне.</a:t>
            </a:r>
            <a:endParaRPr lang="ru-RU" sz="1800" b="1" dirty="0" smtClean="0">
              <a:ea typeface="Calibri"/>
              <a:cs typeface="Times New Roman"/>
            </a:endParaRPr>
          </a:p>
          <a:p>
            <a:r>
              <a:rPr lang="ru-RU" sz="1800" dirty="0" smtClean="0">
                <a:latin typeface="Times New Roman"/>
                <a:ea typeface="Calibri"/>
              </a:rPr>
              <a:t>4. </a:t>
            </a:r>
            <a:r>
              <a:rPr lang="ru-RU" sz="1800" b="1" dirty="0" smtClean="0">
                <a:latin typeface="Times New Roman"/>
                <a:ea typeface="Calibri"/>
              </a:rPr>
              <a:t>Я также научилась обрабатывать фотографии на компьютере, набирать текст и готовить презентацию моего выступления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329820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8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В перспективе я планирую:</a:t>
            </a:r>
            <a:endParaRPr lang="ru-RU" sz="2400" b="1" dirty="0"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Продолжить наблюдение за поведением и повадками моего питомца;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Исследовать способы общения « лабрадора» с людьми и узнать, как собаки находят с нами общий язык;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Вовлечь в свои исследования друзей;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Объяснить всем, что мы в ответе за тех, кого приручили.</a:t>
            </a:r>
            <a:endParaRPr lang="ru-RU" sz="2400" dirty="0"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800" dirty="0">
                <a:latin typeface="Times New Roman"/>
              </a:rPr>
              <a:t> </a:t>
            </a:r>
            <a:endParaRPr lang="ru-RU" sz="1800" dirty="0"/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165513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6E976FAA28C32242415FDCC5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Спасибо  за  внимание!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852936"/>
            <a:ext cx="9144000" cy="360040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  <a:spcAft>
                <a:spcPts val="0"/>
              </a:spcAft>
            </a:pPr>
            <a:r>
              <a:rPr lang="ru-RU" b="1" i="1" dirty="0" smtClean="0"/>
              <a:t>    </a:t>
            </a:r>
            <a:r>
              <a:rPr lang="ru-RU" sz="3100" b="1" i="1" dirty="0" smtClean="0"/>
              <a:t> 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Я очень люблю собак. Они самые верные друзья. Четвероногий друг никогда не бросит в беде. Это я могу утверждать с полной уверенностью, потому что у нас в семье живёт собака породы « лабрадор»- Лея. Мне стало интересно, откуда появилась эта порода собак? Насколько хорошо развит нюх у моей собаки? Я стала изучать литературу , наблюдать за своим питомцем.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dirty="0">
                <a:latin typeface="Times New Roman"/>
                <a:ea typeface="Calibri"/>
                <a:cs typeface="Times New Roman"/>
              </a:rPr>
              <a:t>Именно поэтому я и выбрала тему для исследования « Обоняние собак породы лабрадор</a:t>
            </a:r>
            <a:r>
              <a:rPr lang="ru-RU" sz="2200" dirty="0" smtClean="0">
                <a:latin typeface="Times New Roman"/>
                <a:ea typeface="Calibri"/>
                <a:cs typeface="Times New Roman"/>
              </a:rPr>
              <a:t>».</a:t>
            </a:r>
            <a:br>
              <a:rPr lang="ru-RU" sz="2200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Результаты моей работы заинтересуют тех, кто любит животных, у кого есть домашние питомцы.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b="1" i="1" dirty="0" smtClean="0"/>
              <a:t>               </a:t>
            </a:r>
            <a:br>
              <a:rPr lang="ru-RU" b="1" i="1" dirty="0" smtClean="0"/>
            </a:br>
            <a:r>
              <a:rPr lang="ru-RU" b="1" i="1" dirty="0"/>
              <a:t> </a:t>
            </a:r>
            <a:r>
              <a:rPr lang="ru-RU" b="1" i="1" dirty="0" smtClean="0"/>
              <a:t>  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388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178698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  <a:spcAft>
                <a:spcPts val="0"/>
              </a:spcAft>
            </a:pPr>
            <a:r>
              <a:rPr lang="ru-RU" b="1" i="1" dirty="0" smtClean="0"/>
              <a:t>                    </a:t>
            </a:r>
            <a:br>
              <a:rPr lang="ru-RU" b="1" i="1" dirty="0" smtClean="0"/>
            </a:br>
            <a:r>
              <a:rPr lang="ru-RU" b="1" i="1" dirty="0"/>
              <a:t> </a:t>
            </a:r>
            <a:r>
              <a:rPr lang="ru-RU" b="1" i="1" dirty="0" smtClean="0"/>
              <a:t>   Цель работы: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-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выявить каков нюх у собак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породы « лабрадор»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pPr lvl="0" algn="l">
              <a:lnSpc>
                <a:spcPct val="150000"/>
              </a:lnSpc>
              <a:spcAft>
                <a:spcPts val="0"/>
              </a:spcAft>
            </a:pPr>
            <a:r>
              <a:rPr lang="ru-RU" b="1" i="1" dirty="0" smtClean="0"/>
              <a:t>Задачи</a:t>
            </a:r>
            <a:r>
              <a:rPr lang="ru-RU" dirty="0" smtClean="0"/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r>
              <a:rPr lang="ru-RU" dirty="0" smtClean="0"/>
              <a:t>1.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Анализ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литературы и ресурс интернета.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sz="3600" dirty="0" smtClean="0">
                <a:ea typeface="Calibri"/>
                <a:cs typeface="Times New Roman"/>
              </a:rPr>
              <a:t>2.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Апробирование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методик:…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 fontScale="90000"/>
          </a:bodyPr>
          <a:lstStyle/>
          <a:p>
            <a:pPr marL="571500" lvl="0" indent="-571500" algn="l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i="1" dirty="0"/>
              <a:t>Гипотеза исследования</a:t>
            </a:r>
            <a:r>
              <a:rPr lang="ru-RU" b="1" i="1" dirty="0" smtClean="0"/>
              <a:t>:</a:t>
            </a:r>
            <a:br>
              <a:rPr lang="ru-RU" b="1" i="1" dirty="0" smtClean="0"/>
            </a:br>
            <a:r>
              <a:rPr lang="ru-RU" b="1" i="1" dirty="0" smtClean="0"/>
              <a:t> </a:t>
            </a:r>
            <a:r>
              <a:rPr lang="ru-RU" sz="2700" dirty="0">
                <a:solidFill>
                  <a:prstClr val="black"/>
                </a:solidFill>
                <a:latin typeface="Times New Roman"/>
                <a:ea typeface="Calibri"/>
              </a:rPr>
              <a:t>Я предполагаю, что у моей собаки нюх будет лучше всех.</a:t>
            </a:r>
            <a:r>
              <a:rPr lang="ru-RU" sz="2700" dirty="0">
                <a:solidFill>
                  <a:prstClr val="black"/>
                </a:solidFill>
              </a:rPr>
              <a:t/>
            </a:r>
            <a:br>
              <a:rPr lang="ru-RU" sz="2700" dirty="0">
                <a:solidFill>
                  <a:prstClr val="black"/>
                </a:solidFill>
              </a:rPr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Проблемные вопросы:</a:t>
            </a:r>
            <a:br>
              <a:rPr lang="ru-RU" b="1" i="1" dirty="0" smtClean="0"/>
            </a:br>
            <a:r>
              <a:rPr lang="ru-RU" b="1" dirty="0"/>
              <a:t> </a:t>
            </a:r>
            <a:r>
              <a:rPr lang="ru-RU" sz="2700" dirty="0" smtClean="0">
                <a:latin typeface="Times New Roman"/>
                <a:ea typeface="Calibri"/>
                <a:cs typeface="Times New Roman"/>
              </a:rPr>
              <a:t>Откуда </a:t>
            </a:r>
            <a:r>
              <a:rPr lang="ru-RU" sz="2700" dirty="0">
                <a:latin typeface="Times New Roman"/>
                <a:ea typeface="Calibri"/>
                <a:cs typeface="Times New Roman"/>
              </a:rPr>
              <a:t>появились собаки породы лабрадор?</a:t>
            </a:r>
            <a:r>
              <a:rPr lang="ru-RU" sz="2700" dirty="0">
                <a:ea typeface="Calibri"/>
                <a:cs typeface="Times New Roman"/>
              </a:rPr>
              <a:t/>
            </a:r>
            <a:br>
              <a:rPr lang="ru-RU" sz="2700" dirty="0">
                <a:ea typeface="Calibri"/>
                <a:cs typeface="Times New Roman"/>
              </a:rPr>
            </a:br>
            <a:r>
              <a:rPr lang="ru-RU" sz="2700" dirty="0">
                <a:latin typeface="Times New Roman"/>
                <a:ea typeface="Calibri"/>
                <a:cs typeface="Times New Roman"/>
              </a:rPr>
              <a:t>Как проверить насколько развит нюх?</a:t>
            </a:r>
            <a:r>
              <a:rPr lang="ru-RU" sz="2700" dirty="0">
                <a:ea typeface="Calibri"/>
                <a:cs typeface="Times New Roman"/>
              </a:rPr>
              <a:t/>
            </a:r>
            <a:br>
              <a:rPr lang="ru-RU" sz="2700" dirty="0">
                <a:ea typeface="Calibri"/>
                <a:cs typeface="Times New Roman"/>
              </a:rPr>
            </a:br>
            <a:endParaRPr lang="ru-RU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805264"/>
            <a:ext cx="9144000" cy="105273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«Ты навсегда в ответе за тех, кого приручил».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C:\Users\TERMIN~1\AppData\Local\Temp\Rar$DIa0.047\IMG_20170829_12051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60648"/>
            <a:ext cx="4248472" cy="4886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 descr="C:\Users\TERMIN~1\AppData\Local\Temp\Rar$DIa0.114\IMG-20180103-WA001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64088" y="260648"/>
            <a:ext cx="3295211" cy="585311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60648"/>
            <a:ext cx="4690864" cy="5865515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Изучив литературу и ресурсы интернет, я узнала :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Порода « Лабрадор» названа либо в честь камня лабрадорит, либо предки этой породы были выведены на полуострове Лабрадор, либо  португальцы, пораженные работоспособностью данной собаки, назвали ее лабрадор, что в переводе- труженик.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2. Из-за прекрасного нюха, поисковые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и спасательные команды предпочитают работать с </a:t>
            </a: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лабрадорами-</a:t>
            </a:r>
            <a:r>
              <a:rPr lang="ru-RU" sz="2000" b="1" dirty="0" err="1">
                <a:latin typeface="Times New Roman"/>
                <a:ea typeface="Times New Roman"/>
                <a:cs typeface="Times New Roman"/>
              </a:rPr>
              <a:t>ретриверами</a:t>
            </a: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,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 немецкими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овчарками и  колли. </a:t>
            </a:r>
            <a:endParaRPr lang="ru-RU" sz="1600" dirty="0">
              <a:ea typeface="Calibri"/>
              <a:cs typeface="Times New Roman"/>
            </a:endParaRPr>
          </a:p>
          <a:p>
            <a:pPr marL="457200" indent="-457200">
              <a:buAutoNum type="arabicPeriod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15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  <a:spcAft>
                <a:spcPts val="0"/>
              </a:spcAft>
            </a:pPr>
            <a:r>
              <a:rPr lang="ru-RU" b="1" i="1" dirty="0" smtClean="0"/>
              <a:t>                    </a:t>
            </a:r>
            <a:br>
              <a:rPr lang="ru-RU" b="1" i="1" dirty="0" smtClean="0"/>
            </a:br>
            <a:r>
              <a:rPr lang="ru-RU" b="1" i="1" dirty="0" smtClean="0"/>
              <a:t>Эксперимент №1   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15000"/>
              </a:lnSpc>
              <a:buFont typeface="+mj-lt"/>
              <a:buAutoNum type="arabicParenR"/>
              <a:tabLst>
                <a:tab pos="1582420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Разместили в разных местах на участке 5 кусочков мяса. 1 кусочек закопали в снег, а остальные 4 положили сверху. 4 кусочка она нашла сразу, а который лежал глубоко в снегу искала около 3-5 минут. Нашла все 5 кусочков примерно за 7-8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минут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 Так что, эксперимент прошёл успешно.</a:t>
            </a: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388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Эксперимент №2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Font typeface="+mj-lt"/>
              <a:buAutoNum type="arabicParenR"/>
              <a:tabLst>
                <a:tab pos="1582420" algn="l"/>
              </a:tabLst>
            </a:pPr>
            <a:r>
              <a:rPr lang="ru-RU" dirty="0">
                <a:latin typeface="Times New Roman"/>
                <a:ea typeface="Times New Roman"/>
              </a:rPr>
              <a:t>Проверка способности обнаружению запахового следа. Некоторые собаки обладают умением находить человека, машину и т.д. по следу.</a:t>
            </a:r>
            <a:endParaRPr lang="ru-RU" dirty="0"/>
          </a:p>
          <a:p>
            <a:pPr marL="457200">
              <a:spcAft>
                <a:spcPts val="0"/>
              </a:spcAft>
              <a:tabLst>
                <a:tab pos="1582420" algn="l"/>
              </a:tabLst>
            </a:pPr>
            <a:r>
              <a:rPr lang="ru-RU" dirty="0">
                <a:latin typeface="Times New Roman"/>
                <a:ea typeface="Times New Roman"/>
              </a:rPr>
              <a:t>Я решила провести этот опыт. Я натёрла подошву обуви салом и пошла по участку. Когда папа выпустил собаку она сразу взяла след, и пошла по нему. Очень быстро она нашла меня. Опыт удался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518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479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Тема Office</vt:lpstr>
      <vt:lpstr>1_Тема Office</vt:lpstr>
      <vt:lpstr>2_Тема Office</vt:lpstr>
      <vt:lpstr>3_Тема Office</vt:lpstr>
      <vt:lpstr>4_Тема Office</vt:lpstr>
      <vt:lpstr>6_Тема Office</vt:lpstr>
      <vt:lpstr>Исследовательская работа  «Обоняние собак породы лабрадор» </vt:lpstr>
      <vt:lpstr>     Я очень люблю собак. Они самые верные друзья. Четвероногий друг никогда не бросит в беде. Это я могу утверждать с полной уверенностью, потому что у нас в семье живёт собака породы « лабрадор»- Лея. Мне стало интересно, откуда появилась эта порода собак? Насколько хорошо развит нюх у моей собаки? Я стала изучать литературу , наблюдать за своим питомцем. Именно поэтому я и выбрала тему для исследования « Обоняние собак породы лабрадор».  Результаты моей работы заинтересуют тех, кто любит животных, у кого есть домашние питомцы.                         </vt:lpstr>
      <vt:lpstr>                         Цель работы:   -выявить каков нюх у собак   породы « лабрадор»    </vt:lpstr>
      <vt:lpstr>Задачи:  1. Анализ литературы и ресурс интернета. 2. Апробирование методик:…  </vt:lpstr>
      <vt:lpstr>Гипотеза исследования:  Я предполагаю, что у моей собаки нюх будет лучше всех.  Проблемные вопросы:  Откуда появились собаки породы лабрадор? Как проверить насколько развит нюх? </vt:lpstr>
      <vt:lpstr>«Ты навсегда в ответе за тех, кого приручил». </vt:lpstr>
      <vt:lpstr> </vt:lpstr>
      <vt:lpstr>                     Эксперимент №1       </vt:lpstr>
      <vt:lpstr>Эксперимент №2 </vt:lpstr>
      <vt:lpstr>Эксперимент №3 </vt:lpstr>
      <vt:lpstr> </vt:lpstr>
      <vt:lpstr>Выводы:</vt:lpstr>
      <vt:lpstr>Заключение.</vt:lpstr>
      <vt:lpstr>Спасибо  за 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 «Собака - друг человека»</dc:title>
  <dc:creator>светлана</dc:creator>
  <cp:lastModifiedBy>Terminator</cp:lastModifiedBy>
  <cp:revision>23</cp:revision>
  <dcterms:created xsi:type="dcterms:W3CDTF">2013-01-29T06:32:38Z</dcterms:created>
  <dcterms:modified xsi:type="dcterms:W3CDTF">2018-04-19T17:21:07Z</dcterms:modified>
</cp:coreProperties>
</file>