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5"/>
  </p:notesMasterIdLst>
  <p:sldIdLst>
    <p:sldId id="266" r:id="rId2"/>
    <p:sldId id="273" r:id="rId3"/>
    <p:sldId id="267" r:id="rId4"/>
    <p:sldId id="274" r:id="rId5"/>
    <p:sldId id="269" r:id="rId6"/>
    <p:sldId id="270" r:id="rId7"/>
    <p:sldId id="268" r:id="rId8"/>
    <p:sldId id="276" r:id="rId9"/>
    <p:sldId id="277" r:id="rId10"/>
    <p:sldId id="278" r:id="rId11"/>
    <p:sldId id="279" r:id="rId12"/>
    <p:sldId id="282" r:id="rId13"/>
    <p:sldId id="280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7A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3333" autoAdjust="0"/>
  </p:normalViewPr>
  <p:slideViewPr>
    <p:cSldViewPr>
      <p:cViewPr varScale="1">
        <p:scale>
          <a:sx n="84" d="100"/>
          <a:sy n="84" d="100"/>
        </p:scale>
        <p:origin x="96" y="4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74B17C-A8D6-4EC1-9F74-DEF1B852E50E}" type="doc">
      <dgm:prSet loTypeId="urn:microsoft.com/office/officeart/2005/8/layout/list1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5D72DEBB-C4EE-4A4C-998A-DBACC02F0CFB}">
      <dgm:prSet phldrT="[文本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специально организованная  методическая деятельность</a:t>
          </a:r>
          <a:endParaRPr lang="zh-CN" altLang="en-US" sz="2400" dirty="0">
            <a:solidFill>
              <a:schemeClr val="tx1"/>
            </a:solidFill>
          </a:endParaRPr>
        </a:p>
      </dgm:t>
    </dgm:pt>
    <dgm:pt modelId="{17E68D72-00DC-4896-AF97-6202D147E269}" type="parTrans" cxnId="{1A220DA0-ED41-4929-AA2B-745CE0C8832B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2E39222F-7B7B-4ED2-827E-1328DFCF5572}" type="sibTrans" cxnId="{1A220DA0-ED41-4929-AA2B-745CE0C8832B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240C59D7-2CE4-462A-9515-C237DA44CA8D}">
      <dgm:prSet phldrT="[文本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повышение профессиональной компетентности</a:t>
          </a:r>
          <a:r>
            <a:rPr lang="ru-RU" sz="2400" dirty="0" smtClean="0">
              <a:solidFill>
                <a:schemeClr val="tx1"/>
              </a:solidFill>
            </a:rPr>
            <a:t>  </a:t>
          </a:r>
          <a:r>
            <a:rPr lang="ru-RU" sz="2000" dirty="0" smtClean="0">
              <a:solidFill>
                <a:schemeClr val="tx1"/>
              </a:solidFill>
            </a:rPr>
            <a:t>педагогов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CD49C4B8-92C8-418B-931E-B71E1BE6881B}" type="parTrans" cxnId="{910A7DF5-E214-4793-B0E5-4BDA9128D21F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947B3124-FA3E-44E6-A51D-10587B3FB02E}" type="sibTrans" cxnId="{910A7DF5-E214-4793-B0E5-4BDA9128D21F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B05E394A-9B94-4D12-AA2A-4A782672DD2C}">
      <dgm:prSet phldrT="[文本]" custT="1"/>
      <dgm:spPr/>
      <dgm:t>
        <a:bodyPr/>
        <a:lstStyle/>
        <a:p>
          <a:r>
            <a:rPr lang="ru-RU" sz="2400" dirty="0" err="1" smtClean="0">
              <a:solidFill>
                <a:schemeClr val="tx1"/>
              </a:solidFill>
            </a:rPr>
            <a:t>скоординированность</a:t>
          </a:r>
          <a:r>
            <a:rPr lang="ru-RU" sz="2400" dirty="0" smtClean="0">
              <a:solidFill>
                <a:schemeClr val="tx1"/>
              </a:solidFill>
            </a:rPr>
            <a:t> действий всех организаторов </a:t>
          </a:r>
          <a:endParaRPr lang="zh-CN" altLang="en-US" sz="2400" dirty="0">
            <a:solidFill>
              <a:schemeClr val="tx1"/>
            </a:solidFill>
          </a:endParaRPr>
        </a:p>
      </dgm:t>
    </dgm:pt>
    <dgm:pt modelId="{A56B56F5-D1A3-4E94-9B1D-AFE1904D8299}" type="parTrans" cxnId="{DAD30B86-5D82-4561-9BF4-8FBCCDDA715C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7A5B6132-DA9E-4D4C-92AC-FEA7555A6732}" type="sibTrans" cxnId="{DAD30B86-5D82-4561-9BF4-8FBCCDDA715C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A577BABC-BE0D-45B3-AC73-9E1090C16047}">
      <dgm:prSet phldrT="[文本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управленческие действия</a:t>
          </a:r>
          <a:endParaRPr lang="zh-CN" altLang="en-US" sz="2400" dirty="0">
            <a:solidFill>
              <a:schemeClr val="tx1"/>
            </a:solidFill>
          </a:endParaRPr>
        </a:p>
      </dgm:t>
    </dgm:pt>
    <dgm:pt modelId="{F5DCB4A3-5B14-435D-A7CB-F38F33510392}" type="parTrans" cxnId="{2FC90D75-5B86-4910-86AB-B9614D96AA7F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6E111F6D-FAA8-4B0F-B97F-FF274B009E84}" type="sibTrans" cxnId="{2FC90D75-5B86-4910-86AB-B9614D96AA7F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290ADAC8-17E0-4F11-BE79-899CD4DD5E12}" type="pres">
      <dgm:prSet presAssocID="{0274B17C-A8D6-4EC1-9F74-DEF1B852E50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5EF6FC4-75DC-49E3-BD05-7B7E6300CE25}" type="pres">
      <dgm:prSet presAssocID="{5D72DEBB-C4EE-4A4C-998A-DBACC02F0CFB}" presName="parentLin" presStyleCnt="0"/>
      <dgm:spPr/>
    </dgm:pt>
    <dgm:pt modelId="{20A6C866-FD85-4400-83D4-E3B919A34B51}" type="pres">
      <dgm:prSet presAssocID="{5D72DEBB-C4EE-4A4C-998A-DBACC02F0CFB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833C47F7-914D-4919-99FE-C55F44DD4350}" type="pres">
      <dgm:prSet presAssocID="{5D72DEBB-C4EE-4A4C-998A-DBACC02F0CF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CA09CCC-EF99-4340-B4E1-5E5C5D8074D6}" type="pres">
      <dgm:prSet presAssocID="{5D72DEBB-C4EE-4A4C-998A-DBACC02F0CFB}" presName="negativeSpace" presStyleCnt="0"/>
      <dgm:spPr/>
    </dgm:pt>
    <dgm:pt modelId="{5EFADA3F-DBD8-47B3-87A4-F7C4DF43CC18}" type="pres">
      <dgm:prSet presAssocID="{5D72DEBB-C4EE-4A4C-998A-DBACC02F0CFB}" presName="childText" presStyleLbl="conFgAcc1" presStyleIdx="0" presStyleCnt="4">
        <dgm:presLayoutVars>
          <dgm:bulletEnabled val="1"/>
        </dgm:presLayoutVars>
      </dgm:prSet>
      <dgm:spPr/>
    </dgm:pt>
    <dgm:pt modelId="{D5BCB613-75FD-4DEE-8DA5-6CE19F632FB4}" type="pres">
      <dgm:prSet presAssocID="{2E39222F-7B7B-4ED2-827E-1328DFCF5572}" presName="spaceBetweenRectangles" presStyleCnt="0"/>
      <dgm:spPr/>
    </dgm:pt>
    <dgm:pt modelId="{AD00622C-704A-40DB-AA9A-CF6B66B9CB56}" type="pres">
      <dgm:prSet presAssocID="{240C59D7-2CE4-462A-9515-C237DA44CA8D}" presName="parentLin" presStyleCnt="0"/>
      <dgm:spPr/>
    </dgm:pt>
    <dgm:pt modelId="{1C3B8E56-CDD6-48F6-8138-C0343817464C}" type="pres">
      <dgm:prSet presAssocID="{240C59D7-2CE4-462A-9515-C237DA44CA8D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120FC45C-3BD5-48EA-A639-E7D5A20ED3FD}" type="pres">
      <dgm:prSet presAssocID="{240C59D7-2CE4-462A-9515-C237DA44CA8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97A93D8-BD3E-486E-ABDB-8DA346AD7C11}" type="pres">
      <dgm:prSet presAssocID="{240C59D7-2CE4-462A-9515-C237DA44CA8D}" presName="negativeSpace" presStyleCnt="0"/>
      <dgm:spPr/>
    </dgm:pt>
    <dgm:pt modelId="{58D67328-282B-4E2B-B4DB-8AD412BAFFBC}" type="pres">
      <dgm:prSet presAssocID="{240C59D7-2CE4-462A-9515-C237DA44CA8D}" presName="childText" presStyleLbl="conFgAcc1" presStyleIdx="1" presStyleCnt="4">
        <dgm:presLayoutVars>
          <dgm:bulletEnabled val="1"/>
        </dgm:presLayoutVars>
      </dgm:prSet>
      <dgm:spPr/>
    </dgm:pt>
    <dgm:pt modelId="{C761DE94-27E5-4F75-9E5A-A7E6DD8791DF}" type="pres">
      <dgm:prSet presAssocID="{947B3124-FA3E-44E6-A51D-10587B3FB02E}" presName="spaceBetweenRectangles" presStyleCnt="0"/>
      <dgm:spPr/>
    </dgm:pt>
    <dgm:pt modelId="{B38C66CE-824B-42F9-A9FE-390D8396D086}" type="pres">
      <dgm:prSet presAssocID="{B05E394A-9B94-4D12-AA2A-4A782672DD2C}" presName="parentLin" presStyleCnt="0"/>
      <dgm:spPr/>
    </dgm:pt>
    <dgm:pt modelId="{0846F4B8-B208-428D-B0F2-ECF3D2F850BA}" type="pres">
      <dgm:prSet presAssocID="{B05E394A-9B94-4D12-AA2A-4A782672DD2C}" presName="parentLeftMargin" presStyleLbl="node1" presStyleIdx="1" presStyleCnt="4"/>
      <dgm:spPr/>
      <dgm:t>
        <a:bodyPr/>
        <a:lstStyle/>
        <a:p>
          <a:endParaRPr lang="zh-CN" altLang="en-US"/>
        </a:p>
      </dgm:t>
    </dgm:pt>
    <dgm:pt modelId="{8D3EE3B5-4895-4D5C-BF7C-9C953348E53B}" type="pres">
      <dgm:prSet presAssocID="{B05E394A-9B94-4D12-AA2A-4A782672DD2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262F509-6396-4BFC-87D5-70BB0970B22E}" type="pres">
      <dgm:prSet presAssocID="{B05E394A-9B94-4D12-AA2A-4A782672DD2C}" presName="negativeSpace" presStyleCnt="0"/>
      <dgm:spPr/>
    </dgm:pt>
    <dgm:pt modelId="{F776FF77-BBFD-429A-B555-3A759A0377CC}" type="pres">
      <dgm:prSet presAssocID="{B05E394A-9B94-4D12-AA2A-4A782672DD2C}" presName="childText" presStyleLbl="conFgAcc1" presStyleIdx="2" presStyleCnt="4">
        <dgm:presLayoutVars>
          <dgm:bulletEnabled val="1"/>
        </dgm:presLayoutVars>
      </dgm:prSet>
      <dgm:spPr/>
    </dgm:pt>
    <dgm:pt modelId="{50B95615-CB8F-4CC2-8F64-0166EFD65558}" type="pres">
      <dgm:prSet presAssocID="{7A5B6132-DA9E-4D4C-92AC-FEA7555A6732}" presName="spaceBetweenRectangles" presStyleCnt="0"/>
      <dgm:spPr/>
    </dgm:pt>
    <dgm:pt modelId="{4B0D7589-22A6-4093-85FF-B52BB19A6325}" type="pres">
      <dgm:prSet presAssocID="{A577BABC-BE0D-45B3-AC73-9E1090C16047}" presName="parentLin" presStyleCnt="0"/>
      <dgm:spPr/>
    </dgm:pt>
    <dgm:pt modelId="{3444074F-3C3B-44FF-B1C8-C2FC4CF70827}" type="pres">
      <dgm:prSet presAssocID="{A577BABC-BE0D-45B3-AC73-9E1090C16047}" presName="parentLeftMargin" presStyleLbl="node1" presStyleIdx="2" presStyleCnt="4"/>
      <dgm:spPr/>
      <dgm:t>
        <a:bodyPr/>
        <a:lstStyle/>
        <a:p>
          <a:endParaRPr lang="zh-CN" altLang="en-US"/>
        </a:p>
      </dgm:t>
    </dgm:pt>
    <dgm:pt modelId="{333FF6B1-F70A-4601-8A6C-57EE44B43E8C}" type="pres">
      <dgm:prSet presAssocID="{A577BABC-BE0D-45B3-AC73-9E1090C1604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06FE5F2-4C5B-4AE5-B042-17870F7FAEAD}" type="pres">
      <dgm:prSet presAssocID="{A577BABC-BE0D-45B3-AC73-9E1090C16047}" presName="negativeSpace" presStyleCnt="0"/>
      <dgm:spPr/>
    </dgm:pt>
    <dgm:pt modelId="{B3A81B91-F9F1-4E1B-9092-F6EAFCC3BD5D}" type="pres">
      <dgm:prSet presAssocID="{A577BABC-BE0D-45B3-AC73-9E1090C16047}" presName="childText" presStyleLbl="conFgAcc1" presStyleIdx="3" presStyleCnt="4" custLinFactNeighborX="1083" custLinFactNeighborY="83274">
        <dgm:presLayoutVars>
          <dgm:bulletEnabled val="1"/>
        </dgm:presLayoutVars>
      </dgm:prSet>
      <dgm:spPr/>
    </dgm:pt>
  </dgm:ptLst>
  <dgm:cxnLst>
    <dgm:cxn modelId="{757C1EEA-06A5-4450-B07C-00F161B1FFB6}" type="presOf" srcId="{5D72DEBB-C4EE-4A4C-998A-DBACC02F0CFB}" destId="{833C47F7-914D-4919-99FE-C55F44DD4350}" srcOrd="1" destOrd="0" presId="urn:microsoft.com/office/officeart/2005/8/layout/list1"/>
    <dgm:cxn modelId="{BB12A5B4-F2DE-4FD2-956F-50209C86B9E4}" type="presOf" srcId="{240C59D7-2CE4-462A-9515-C237DA44CA8D}" destId="{120FC45C-3BD5-48EA-A639-E7D5A20ED3FD}" srcOrd="1" destOrd="0" presId="urn:microsoft.com/office/officeart/2005/8/layout/list1"/>
    <dgm:cxn modelId="{20119073-DD47-49F0-9081-9D7FFFAC4894}" type="presOf" srcId="{A577BABC-BE0D-45B3-AC73-9E1090C16047}" destId="{333FF6B1-F70A-4601-8A6C-57EE44B43E8C}" srcOrd="1" destOrd="0" presId="urn:microsoft.com/office/officeart/2005/8/layout/list1"/>
    <dgm:cxn modelId="{910A7DF5-E214-4793-B0E5-4BDA9128D21F}" srcId="{0274B17C-A8D6-4EC1-9F74-DEF1B852E50E}" destId="{240C59D7-2CE4-462A-9515-C237DA44CA8D}" srcOrd="1" destOrd="0" parTransId="{CD49C4B8-92C8-418B-931E-B71E1BE6881B}" sibTransId="{947B3124-FA3E-44E6-A51D-10587B3FB02E}"/>
    <dgm:cxn modelId="{ACF7C355-5AF7-4D29-867D-82E3839C09B0}" type="presOf" srcId="{B05E394A-9B94-4D12-AA2A-4A782672DD2C}" destId="{8D3EE3B5-4895-4D5C-BF7C-9C953348E53B}" srcOrd="1" destOrd="0" presId="urn:microsoft.com/office/officeart/2005/8/layout/list1"/>
    <dgm:cxn modelId="{06500679-10C0-4FD7-AD0A-7FF4068A0755}" type="presOf" srcId="{5D72DEBB-C4EE-4A4C-998A-DBACC02F0CFB}" destId="{20A6C866-FD85-4400-83D4-E3B919A34B51}" srcOrd="0" destOrd="0" presId="urn:microsoft.com/office/officeart/2005/8/layout/list1"/>
    <dgm:cxn modelId="{CB00848D-B858-4554-B954-660DF5A55068}" type="presOf" srcId="{B05E394A-9B94-4D12-AA2A-4A782672DD2C}" destId="{0846F4B8-B208-428D-B0F2-ECF3D2F850BA}" srcOrd="0" destOrd="0" presId="urn:microsoft.com/office/officeart/2005/8/layout/list1"/>
    <dgm:cxn modelId="{142E39B0-CE42-464F-A63A-5C7C2C9EA7F7}" type="presOf" srcId="{240C59D7-2CE4-462A-9515-C237DA44CA8D}" destId="{1C3B8E56-CDD6-48F6-8138-C0343817464C}" srcOrd="0" destOrd="0" presId="urn:microsoft.com/office/officeart/2005/8/layout/list1"/>
    <dgm:cxn modelId="{4DD414D8-F682-4091-BC3A-AF58E8D8B297}" type="presOf" srcId="{0274B17C-A8D6-4EC1-9F74-DEF1B852E50E}" destId="{290ADAC8-17E0-4F11-BE79-899CD4DD5E12}" srcOrd="0" destOrd="0" presId="urn:microsoft.com/office/officeart/2005/8/layout/list1"/>
    <dgm:cxn modelId="{ED321A02-1FDD-4CFD-9118-2FC894924480}" type="presOf" srcId="{A577BABC-BE0D-45B3-AC73-9E1090C16047}" destId="{3444074F-3C3B-44FF-B1C8-C2FC4CF70827}" srcOrd="0" destOrd="0" presId="urn:microsoft.com/office/officeart/2005/8/layout/list1"/>
    <dgm:cxn modelId="{2FC90D75-5B86-4910-86AB-B9614D96AA7F}" srcId="{0274B17C-A8D6-4EC1-9F74-DEF1B852E50E}" destId="{A577BABC-BE0D-45B3-AC73-9E1090C16047}" srcOrd="3" destOrd="0" parTransId="{F5DCB4A3-5B14-435D-A7CB-F38F33510392}" sibTransId="{6E111F6D-FAA8-4B0F-B97F-FF274B009E84}"/>
    <dgm:cxn modelId="{DAD30B86-5D82-4561-9BF4-8FBCCDDA715C}" srcId="{0274B17C-A8D6-4EC1-9F74-DEF1B852E50E}" destId="{B05E394A-9B94-4D12-AA2A-4A782672DD2C}" srcOrd="2" destOrd="0" parTransId="{A56B56F5-D1A3-4E94-9B1D-AFE1904D8299}" sibTransId="{7A5B6132-DA9E-4D4C-92AC-FEA7555A6732}"/>
    <dgm:cxn modelId="{1A220DA0-ED41-4929-AA2B-745CE0C8832B}" srcId="{0274B17C-A8D6-4EC1-9F74-DEF1B852E50E}" destId="{5D72DEBB-C4EE-4A4C-998A-DBACC02F0CFB}" srcOrd="0" destOrd="0" parTransId="{17E68D72-00DC-4896-AF97-6202D147E269}" sibTransId="{2E39222F-7B7B-4ED2-827E-1328DFCF5572}"/>
    <dgm:cxn modelId="{504254A2-4734-461F-890B-8A2935EA5E2D}" type="presParOf" srcId="{290ADAC8-17E0-4F11-BE79-899CD4DD5E12}" destId="{45EF6FC4-75DC-49E3-BD05-7B7E6300CE25}" srcOrd="0" destOrd="0" presId="urn:microsoft.com/office/officeart/2005/8/layout/list1"/>
    <dgm:cxn modelId="{7B60B633-F835-49BF-935F-9151AD0CC7FB}" type="presParOf" srcId="{45EF6FC4-75DC-49E3-BD05-7B7E6300CE25}" destId="{20A6C866-FD85-4400-83D4-E3B919A34B51}" srcOrd="0" destOrd="0" presId="urn:microsoft.com/office/officeart/2005/8/layout/list1"/>
    <dgm:cxn modelId="{C91331CA-799A-4B9B-8D0F-15E825EF233C}" type="presParOf" srcId="{45EF6FC4-75DC-49E3-BD05-7B7E6300CE25}" destId="{833C47F7-914D-4919-99FE-C55F44DD4350}" srcOrd="1" destOrd="0" presId="urn:microsoft.com/office/officeart/2005/8/layout/list1"/>
    <dgm:cxn modelId="{1E6BA5A6-4E4D-4246-82F2-0841FE5F36BA}" type="presParOf" srcId="{290ADAC8-17E0-4F11-BE79-899CD4DD5E12}" destId="{1CA09CCC-EF99-4340-B4E1-5E5C5D8074D6}" srcOrd="1" destOrd="0" presId="urn:microsoft.com/office/officeart/2005/8/layout/list1"/>
    <dgm:cxn modelId="{D4EF31A8-38E1-4741-8ADD-466AE7BEAC83}" type="presParOf" srcId="{290ADAC8-17E0-4F11-BE79-899CD4DD5E12}" destId="{5EFADA3F-DBD8-47B3-87A4-F7C4DF43CC18}" srcOrd="2" destOrd="0" presId="urn:microsoft.com/office/officeart/2005/8/layout/list1"/>
    <dgm:cxn modelId="{1CBC850F-8CA5-407E-9736-908C5582A4E5}" type="presParOf" srcId="{290ADAC8-17E0-4F11-BE79-899CD4DD5E12}" destId="{D5BCB613-75FD-4DEE-8DA5-6CE19F632FB4}" srcOrd="3" destOrd="0" presId="urn:microsoft.com/office/officeart/2005/8/layout/list1"/>
    <dgm:cxn modelId="{BE52A903-936B-423B-AF50-0E493962C83E}" type="presParOf" srcId="{290ADAC8-17E0-4F11-BE79-899CD4DD5E12}" destId="{AD00622C-704A-40DB-AA9A-CF6B66B9CB56}" srcOrd="4" destOrd="0" presId="urn:microsoft.com/office/officeart/2005/8/layout/list1"/>
    <dgm:cxn modelId="{3C98067C-B87D-43C4-98D7-F60FB6B25B35}" type="presParOf" srcId="{AD00622C-704A-40DB-AA9A-CF6B66B9CB56}" destId="{1C3B8E56-CDD6-48F6-8138-C0343817464C}" srcOrd="0" destOrd="0" presId="urn:microsoft.com/office/officeart/2005/8/layout/list1"/>
    <dgm:cxn modelId="{731C102D-C4F9-4E23-8EE4-6F5FB890AE35}" type="presParOf" srcId="{AD00622C-704A-40DB-AA9A-CF6B66B9CB56}" destId="{120FC45C-3BD5-48EA-A639-E7D5A20ED3FD}" srcOrd="1" destOrd="0" presId="urn:microsoft.com/office/officeart/2005/8/layout/list1"/>
    <dgm:cxn modelId="{146F5676-8B00-483D-ACBA-858563A5C76C}" type="presParOf" srcId="{290ADAC8-17E0-4F11-BE79-899CD4DD5E12}" destId="{197A93D8-BD3E-486E-ABDB-8DA346AD7C11}" srcOrd="5" destOrd="0" presId="urn:microsoft.com/office/officeart/2005/8/layout/list1"/>
    <dgm:cxn modelId="{5A53E8E4-A69F-4131-BE37-9909B76D0686}" type="presParOf" srcId="{290ADAC8-17E0-4F11-BE79-899CD4DD5E12}" destId="{58D67328-282B-4E2B-B4DB-8AD412BAFFBC}" srcOrd="6" destOrd="0" presId="urn:microsoft.com/office/officeart/2005/8/layout/list1"/>
    <dgm:cxn modelId="{0D30B5C9-DCCC-482E-9D74-06295F7E4AEA}" type="presParOf" srcId="{290ADAC8-17E0-4F11-BE79-899CD4DD5E12}" destId="{C761DE94-27E5-4F75-9E5A-A7E6DD8791DF}" srcOrd="7" destOrd="0" presId="urn:microsoft.com/office/officeart/2005/8/layout/list1"/>
    <dgm:cxn modelId="{CBD6B6A1-3A2A-418D-B793-9BB93AAC7FA2}" type="presParOf" srcId="{290ADAC8-17E0-4F11-BE79-899CD4DD5E12}" destId="{B38C66CE-824B-42F9-A9FE-390D8396D086}" srcOrd="8" destOrd="0" presId="urn:microsoft.com/office/officeart/2005/8/layout/list1"/>
    <dgm:cxn modelId="{CE80E5BA-FAB9-4289-B1F6-239DBAAC2CE6}" type="presParOf" srcId="{B38C66CE-824B-42F9-A9FE-390D8396D086}" destId="{0846F4B8-B208-428D-B0F2-ECF3D2F850BA}" srcOrd="0" destOrd="0" presId="urn:microsoft.com/office/officeart/2005/8/layout/list1"/>
    <dgm:cxn modelId="{27BA5025-2FF4-492E-86B2-BB23AEA5779A}" type="presParOf" srcId="{B38C66CE-824B-42F9-A9FE-390D8396D086}" destId="{8D3EE3B5-4895-4D5C-BF7C-9C953348E53B}" srcOrd="1" destOrd="0" presId="urn:microsoft.com/office/officeart/2005/8/layout/list1"/>
    <dgm:cxn modelId="{9F71C2AD-F618-43F6-99D6-AD3606A58724}" type="presParOf" srcId="{290ADAC8-17E0-4F11-BE79-899CD4DD5E12}" destId="{F262F509-6396-4BFC-87D5-70BB0970B22E}" srcOrd="9" destOrd="0" presId="urn:microsoft.com/office/officeart/2005/8/layout/list1"/>
    <dgm:cxn modelId="{5E412CA5-B36E-43B6-B369-179550552FB5}" type="presParOf" srcId="{290ADAC8-17E0-4F11-BE79-899CD4DD5E12}" destId="{F776FF77-BBFD-429A-B555-3A759A0377CC}" srcOrd="10" destOrd="0" presId="urn:microsoft.com/office/officeart/2005/8/layout/list1"/>
    <dgm:cxn modelId="{CB418B93-6E0B-42AF-93A7-D185E2FB2D4A}" type="presParOf" srcId="{290ADAC8-17E0-4F11-BE79-899CD4DD5E12}" destId="{50B95615-CB8F-4CC2-8F64-0166EFD65558}" srcOrd="11" destOrd="0" presId="urn:microsoft.com/office/officeart/2005/8/layout/list1"/>
    <dgm:cxn modelId="{19A6F45B-868C-433C-8026-BF5972B1399C}" type="presParOf" srcId="{290ADAC8-17E0-4F11-BE79-899CD4DD5E12}" destId="{4B0D7589-22A6-4093-85FF-B52BB19A6325}" srcOrd="12" destOrd="0" presId="urn:microsoft.com/office/officeart/2005/8/layout/list1"/>
    <dgm:cxn modelId="{4A3BBDC2-B702-436C-A857-9BCCE443431E}" type="presParOf" srcId="{4B0D7589-22A6-4093-85FF-B52BB19A6325}" destId="{3444074F-3C3B-44FF-B1C8-C2FC4CF70827}" srcOrd="0" destOrd="0" presId="urn:microsoft.com/office/officeart/2005/8/layout/list1"/>
    <dgm:cxn modelId="{DDEF31C1-F4D7-4DC9-8217-433B2C02E200}" type="presParOf" srcId="{4B0D7589-22A6-4093-85FF-B52BB19A6325}" destId="{333FF6B1-F70A-4601-8A6C-57EE44B43E8C}" srcOrd="1" destOrd="0" presId="urn:microsoft.com/office/officeart/2005/8/layout/list1"/>
    <dgm:cxn modelId="{5EE54134-4F07-48E5-B81D-15113AE2BAA2}" type="presParOf" srcId="{290ADAC8-17E0-4F11-BE79-899CD4DD5E12}" destId="{A06FE5F2-4C5B-4AE5-B042-17870F7FAEAD}" srcOrd="13" destOrd="0" presId="urn:microsoft.com/office/officeart/2005/8/layout/list1"/>
    <dgm:cxn modelId="{03670209-B5D1-4F31-9A73-40389A677FE9}" type="presParOf" srcId="{290ADAC8-17E0-4F11-BE79-899CD4DD5E12}" destId="{B3A81B91-F9F1-4E1B-9092-F6EAFCC3BD5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74B17C-A8D6-4EC1-9F74-DEF1B852E50E}" type="doc">
      <dgm:prSet loTypeId="urn:microsoft.com/office/officeart/2005/8/layout/list1" loCatId="list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zh-CN" altLang="en-US"/>
        </a:p>
      </dgm:t>
    </dgm:pt>
    <dgm:pt modelId="{5D72DEBB-C4EE-4A4C-998A-DBACC02F0CFB}">
      <dgm:prSet phldrT="[文本]" custT="1"/>
      <dgm:spPr/>
      <dgm:t>
        <a:bodyPr/>
        <a:lstStyle/>
        <a:p>
          <a:r>
            <a:rPr lang="ru-RU" sz="2400" dirty="0" smtClean="0"/>
            <a:t>упрощенное понимание  технологий</a:t>
          </a:r>
          <a:endParaRPr lang="zh-CN" altLang="en-US" sz="2400" dirty="0"/>
        </a:p>
      </dgm:t>
    </dgm:pt>
    <dgm:pt modelId="{17E68D72-00DC-4896-AF97-6202D147E269}" type="parTrans" cxnId="{1A220DA0-ED41-4929-AA2B-745CE0C8832B}">
      <dgm:prSet/>
      <dgm:spPr/>
      <dgm:t>
        <a:bodyPr/>
        <a:lstStyle/>
        <a:p>
          <a:endParaRPr lang="zh-CN" altLang="en-US"/>
        </a:p>
      </dgm:t>
    </dgm:pt>
    <dgm:pt modelId="{2E39222F-7B7B-4ED2-827E-1328DFCF5572}" type="sibTrans" cxnId="{1A220DA0-ED41-4929-AA2B-745CE0C8832B}">
      <dgm:prSet/>
      <dgm:spPr/>
      <dgm:t>
        <a:bodyPr/>
        <a:lstStyle/>
        <a:p>
          <a:endParaRPr lang="zh-CN" altLang="en-US"/>
        </a:p>
      </dgm:t>
    </dgm:pt>
    <dgm:pt modelId="{240C59D7-2CE4-462A-9515-C237DA44CA8D}">
      <dgm:prSet phldrT="[文本]" custT="1"/>
      <dgm:spPr/>
      <dgm:t>
        <a:bodyPr/>
        <a:lstStyle/>
        <a:p>
          <a:r>
            <a:rPr lang="ru-RU" sz="2400" dirty="0" smtClean="0"/>
            <a:t>традиционная методика проведения урока</a:t>
          </a:r>
          <a:endParaRPr lang="zh-CN" altLang="en-US" sz="2400" dirty="0"/>
        </a:p>
      </dgm:t>
    </dgm:pt>
    <dgm:pt modelId="{CD49C4B8-92C8-418B-931E-B71E1BE6881B}" type="parTrans" cxnId="{910A7DF5-E214-4793-B0E5-4BDA9128D21F}">
      <dgm:prSet/>
      <dgm:spPr/>
      <dgm:t>
        <a:bodyPr/>
        <a:lstStyle/>
        <a:p>
          <a:endParaRPr lang="zh-CN" altLang="en-US"/>
        </a:p>
      </dgm:t>
    </dgm:pt>
    <dgm:pt modelId="{947B3124-FA3E-44E6-A51D-10587B3FB02E}" type="sibTrans" cxnId="{910A7DF5-E214-4793-B0E5-4BDA9128D21F}">
      <dgm:prSet/>
      <dgm:spPr/>
      <dgm:t>
        <a:bodyPr/>
        <a:lstStyle/>
        <a:p>
          <a:endParaRPr lang="zh-CN" altLang="en-US"/>
        </a:p>
      </dgm:t>
    </dgm:pt>
    <dgm:pt modelId="{B05E394A-9B94-4D12-AA2A-4A782672DD2C}">
      <dgm:prSet phldrT="[文本]" custT="1"/>
      <dgm:spPr/>
      <dgm:t>
        <a:bodyPr/>
        <a:lstStyle/>
        <a:p>
          <a:r>
            <a:rPr lang="ru-RU" sz="2400" dirty="0" smtClean="0"/>
            <a:t>отсутствие готовности учителей </a:t>
          </a:r>
          <a:endParaRPr lang="zh-CN" altLang="en-US" sz="2400" dirty="0"/>
        </a:p>
      </dgm:t>
    </dgm:pt>
    <dgm:pt modelId="{A56B56F5-D1A3-4E94-9B1D-AFE1904D8299}" type="parTrans" cxnId="{DAD30B86-5D82-4561-9BF4-8FBCCDDA715C}">
      <dgm:prSet/>
      <dgm:spPr/>
      <dgm:t>
        <a:bodyPr/>
        <a:lstStyle/>
        <a:p>
          <a:endParaRPr lang="zh-CN" altLang="en-US"/>
        </a:p>
      </dgm:t>
    </dgm:pt>
    <dgm:pt modelId="{7A5B6132-DA9E-4D4C-92AC-FEA7555A6732}" type="sibTrans" cxnId="{DAD30B86-5D82-4561-9BF4-8FBCCDDA715C}">
      <dgm:prSet/>
      <dgm:spPr/>
      <dgm:t>
        <a:bodyPr/>
        <a:lstStyle/>
        <a:p>
          <a:endParaRPr lang="zh-CN" altLang="en-US"/>
        </a:p>
      </dgm:t>
    </dgm:pt>
    <dgm:pt modelId="{A577BABC-BE0D-45B3-AC73-9E1090C16047}">
      <dgm:prSet phldrT="[文本]" custT="1"/>
      <dgm:spPr/>
      <dgm:t>
        <a:bodyPr/>
        <a:lstStyle/>
        <a:p>
          <a:r>
            <a:rPr lang="ru-RU" sz="2400" dirty="0" smtClean="0"/>
            <a:t>принципиальная новизна</a:t>
          </a:r>
          <a:endParaRPr lang="zh-CN" altLang="en-US" sz="2400" dirty="0"/>
        </a:p>
      </dgm:t>
    </dgm:pt>
    <dgm:pt modelId="{F5DCB4A3-5B14-435D-A7CB-F38F33510392}" type="parTrans" cxnId="{2FC90D75-5B86-4910-86AB-B9614D96AA7F}">
      <dgm:prSet/>
      <dgm:spPr/>
      <dgm:t>
        <a:bodyPr/>
        <a:lstStyle/>
        <a:p>
          <a:endParaRPr lang="zh-CN" altLang="en-US"/>
        </a:p>
      </dgm:t>
    </dgm:pt>
    <dgm:pt modelId="{6E111F6D-FAA8-4B0F-B97F-FF274B009E84}" type="sibTrans" cxnId="{2FC90D75-5B86-4910-86AB-B9614D96AA7F}">
      <dgm:prSet/>
      <dgm:spPr/>
      <dgm:t>
        <a:bodyPr/>
        <a:lstStyle/>
        <a:p>
          <a:endParaRPr lang="zh-CN" altLang="en-US"/>
        </a:p>
      </dgm:t>
    </dgm:pt>
    <dgm:pt modelId="{290ADAC8-17E0-4F11-BE79-899CD4DD5E12}" type="pres">
      <dgm:prSet presAssocID="{0274B17C-A8D6-4EC1-9F74-DEF1B852E50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5EF6FC4-75DC-49E3-BD05-7B7E6300CE25}" type="pres">
      <dgm:prSet presAssocID="{5D72DEBB-C4EE-4A4C-998A-DBACC02F0CFB}" presName="parentLin" presStyleCnt="0"/>
      <dgm:spPr/>
      <dgm:t>
        <a:bodyPr/>
        <a:lstStyle/>
        <a:p>
          <a:endParaRPr lang="ru-RU"/>
        </a:p>
      </dgm:t>
    </dgm:pt>
    <dgm:pt modelId="{20A6C866-FD85-4400-83D4-E3B919A34B51}" type="pres">
      <dgm:prSet presAssocID="{5D72DEBB-C4EE-4A4C-998A-DBACC02F0CFB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833C47F7-914D-4919-99FE-C55F44DD4350}" type="pres">
      <dgm:prSet presAssocID="{5D72DEBB-C4EE-4A4C-998A-DBACC02F0CFB}" presName="parentText" presStyleLbl="node1" presStyleIdx="0" presStyleCnt="4" custLinFactNeighborX="9369" custLinFactNeighborY="1217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CA09CCC-EF99-4340-B4E1-5E5C5D8074D6}" type="pres">
      <dgm:prSet presAssocID="{5D72DEBB-C4EE-4A4C-998A-DBACC02F0CFB}" presName="negativeSpace" presStyleCnt="0"/>
      <dgm:spPr/>
      <dgm:t>
        <a:bodyPr/>
        <a:lstStyle/>
        <a:p>
          <a:endParaRPr lang="ru-RU"/>
        </a:p>
      </dgm:t>
    </dgm:pt>
    <dgm:pt modelId="{5EFADA3F-DBD8-47B3-87A4-F7C4DF43CC18}" type="pres">
      <dgm:prSet presAssocID="{5D72DEBB-C4EE-4A4C-998A-DBACC02F0CFB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BCB613-75FD-4DEE-8DA5-6CE19F632FB4}" type="pres">
      <dgm:prSet presAssocID="{2E39222F-7B7B-4ED2-827E-1328DFCF5572}" presName="spaceBetweenRectangles" presStyleCnt="0"/>
      <dgm:spPr/>
      <dgm:t>
        <a:bodyPr/>
        <a:lstStyle/>
        <a:p>
          <a:endParaRPr lang="ru-RU"/>
        </a:p>
      </dgm:t>
    </dgm:pt>
    <dgm:pt modelId="{AD00622C-704A-40DB-AA9A-CF6B66B9CB56}" type="pres">
      <dgm:prSet presAssocID="{240C59D7-2CE4-462A-9515-C237DA44CA8D}" presName="parentLin" presStyleCnt="0"/>
      <dgm:spPr/>
      <dgm:t>
        <a:bodyPr/>
        <a:lstStyle/>
        <a:p>
          <a:endParaRPr lang="ru-RU"/>
        </a:p>
      </dgm:t>
    </dgm:pt>
    <dgm:pt modelId="{1C3B8E56-CDD6-48F6-8138-C0343817464C}" type="pres">
      <dgm:prSet presAssocID="{240C59D7-2CE4-462A-9515-C237DA44CA8D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120FC45C-3BD5-48EA-A639-E7D5A20ED3FD}" type="pres">
      <dgm:prSet presAssocID="{240C59D7-2CE4-462A-9515-C237DA44CA8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97A93D8-BD3E-486E-ABDB-8DA346AD7C11}" type="pres">
      <dgm:prSet presAssocID="{240C59D7-2CE4-462A-9515-C237DA44CA8D}" presName="negativeSpace" presStyleCnt="0"/>
      <dgm:spPr/>
      <dgm:t>
        <a:bodyPr/>
        <a:lstStyle/>
        <a:p>
          <a:endParaRPr lang="ru-RU"/>
        </a:p>
      </dgm:t>
    </dgm:pt>
    <dgm:pt modelId="{58D67328-282B-4E2B-B4DB-8AD412BAFFBC}" type="pres">
      <dgm:prSet presAssocID="{240C59D7-2CE4-462A-9515-C237DA44CA8D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61DE94-27E5-4F75-9E5A-A7E6DD8791DF}" type="pres">
      <dgm:prSet presAssocID="{947B3124-FA3E-44E6-A51D-10587B3FB02E}" presName="spaceBetweenRectangles" presStyleCnt="0"/>
      <dgm:spPr/>
      <dgm:t>
        <a:bodyPr/>
        <a:lstStyle/>
        <a:p>
          <a:endParaRPr lang="ru-RU"/>
        </a:p>
      </dgm:t>
    </dgm:pt>
    <dgm:pt modelId="{B38C66CE-824B-42F9-A9FE-390D8396D086}" type="pres">
      <dgm:prSet presAssocID="{B05E394A-9B94-4D12-AA2A-4A782672DD2C}" presName="parentLin" presStyleCnt="0"/>
      <dgm:spPr/>
      <dgm:t>
        <a:bodyPr/>
        <a:lstStyle/>
        <a:p>
          <a:endParaRPr lang="ru-RU"/>
        </a:p>
      </dgm:t>
    </dgm:pt>
    <dgm:pt modelId="{0846F4B8-B208-428D-B0F2-ECF3D2F850BA}" type="pres">
      <dgm:prSet presAssocID="{B05E394A-9B94-4D12-AA2A-4A782672DD2C}" presName="parentLeftMargin" presStyleLbl="node1" presStyleIdx="1" presStyleCnt="4"/>
      <dgm:spPr/>
      <dgm:t>
        <a:bodyPr/>
        <a:lstStyle/>
        <a:p>
          <a:endParaRPr lang="zh-CN" altLang="en-US"/>
        </a:p>
      </dgm:t>
    </dgm:pt>
    <dgm:pt modelId="{8D3EE3B5-4895-4D5C-BF7C-9C953348E53B}" type="pres">
      <dgm:prSet presAssocID="{B05E394A-9B94-4D12-AA2A-4A782672DD2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262F509-6396-4BFC-87D5-70BB0970B22E}" type="pres">
      <dgm:prSet presAssocID="{B05E394A-9B94-4D12-AA2A-4A782672DD2C}" presName="negativeSpace" presStyleCnt="0"/>
      <dgm:spPr/>
      <dgm:t>
        <a:bodyPr/>
        <a:lstStyle/>
        <a:p>
          <a:endParaRPr lang="ru-RU"/>
        </a:p>
      </dgm:t>
    </dgm:pt>
    <dgm:pt modelId="{F776FF77-BBFD-429A-B555-3A759A0377CC}" type="pres">
      <dgm:prSet presAssocID="{B05E394A-9B94-4D12-AA2A-4A782672DD2C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B95615-CB8F-4CC2-8F64-0166EFD65558}" type="pres">
      <dgm:prSet presAssocID="{7A5B6132-DA9E-4D4C-92AC-FEA7555A6732}" presName="spaceBetweenRectangles" presStyleCnt="0"/>
      <dgm:spPr/>
      <dgm:t>
        <a:bodyPr/>
        <a:lstStyle/>
        <a:p>
          <a:endParaRPr lang="ru-RU"/>
        </a:p>
      </dgm:t>
    </dgm:pt>
    <dgm:pt modelId="{4B0D7589-22A6-4093-85FF-B52BB19A6325}" type="pres">
      <dgm:prSet presAssocID="{A577BABC-BE0D-45B3-AC73-9E1090C16047}" presName="parentLin" presStyleCnt="0"/>
      <dgm:spPr/>
      <dgm:t>
        <a:bodyPr/>
        <a:lstStyle/>
        <a:p>
          <a:endParaRPr lang="ru-RU"/>
        </a:p>
      </dgm:t>
    </dgm:pt>
    <dgm:pt modelId="{3444074F-3C3B-44FF-B1C8-C2FC4CF70827}" type="pres">
      <dgm:prSet presAssocID="{A577BABC-BE0D-45B3-AC73-9E1090C16047}" presName="parentLeftMargin" presStyleLbl="node1" presStyleIdx="2" presStyleCnt="4"/>
      <dgm:spPr/>
      <dgm:t>
        <a:bodyPr/>
        <a:lstStyle/>
        <a:p>
          <a:endParaRPr lang="zh-CN" altLang="en-US"/>
        </a:p>
      </dgm:t>
    </dgm:pt>
    <dgm:pt modelId="{333FF6B1-F70A-4601-8A6C-57EE44B43E8C}" type="pres">
      <dgm:prSet presAssocID="{A577BABC-BE0D-45B3-AC73-9E1090C1604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06FE5F2-4C5B-4AE5-B042-17870F7FAEAD}" type="pres">
      <dgm:prSet presAssocID="{A577BABC-BE0D-45B3-AC73-9E1090C16047}" presName="negativeSpace" presStyleCnt="0"/>
      <dgm:spPr/>
      <dgm:t>
        <a:bodyPr/>
        <a:lstStyle/>
        <a:p>
          <a:endParaRPr lang="ru-RU"/>
        </a:p>
      </dgm:t>
    </dgm:pt>
    <dgm:pt modelId="{B3A81B91-F9F1-4E1B-9092-F6EAFCC3BD5D}" type="pres">
      <dgm:prSet presAssocID="{A577BABC-BE0D-45B3-AC73-9E1090C16047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FC90D75-5B86-4910-86AB-B9614D96AA7F}" srcId="{0274B17C-A8D6-4EC1-9F74-DEF1B852E50E}" destId="{A577BABC-BE0D-45B3-AC73-9E1090C16047}" srcOrd="3" destOrd="0" parTransId="{F5DCB4A3-5B14-435D-A7CB-F38F33510392}" sibTransId="{6E111F6D-FAA8-4B0F-B97F-FF274B009E84}"/>
    <dgm:cxn modelId="{B2B4C673-0642-48E8-AC0E-75D3A7CD8AF3}" type="presOf" srcId="{5D72DEBB-C4EE-4A4C-998A-DBACC02F0CFB}" destId="{20A6C866-FD85-4400-83D4-E3B919A34B51}" srcOrd="0" destOrd="0" presId="urn:microsoft.com/office/officeart/2005/8/layout/list1"/>
    <dgm:cxn modelId="{EDC0E0A2-31DB-4EC3-8000-393BF52E632F}" type="presOf" srcId="{B05E394A-9B94-4D12-AA2A-4A782672DD2C}" destId="{8D3EE3B5-4895-4D5C-BF7C-9C953348E53B}" srcOrd="1" destOrd="0" presId="urn:microsoft.com/office/officeart/2005/8/layout/list1"/>
    <dgm:cxn modelId="{0BF09CDD-976C-4576-A539-652F76FAEF43}" type="presOf" srcId="{B05E394A-9B94-4D12-AA2A-4A782672DD2C}" destId="{0846F4B8-B208-428D-B0F2-ECF3D2F850BA}" srcOrd="0" destOrd="0" presId="urn:microsoft.com/office/officeart/2005/8/layout/list1"/>
    <dgm:cxn modelId="{2497216C-8CCB-47AB-944C-2DE358F05C7D}" type="presOf" srcId="{240C59D7-2CE4-462A-9515-C237DA44CA8D}" destId="{120FC45C-3BD5-48EA-A639-E7D5A20ED3FD}" srcOrd="1" destOrd="0" presId="urn:microsoft.com/office/officeart/2005/8/layout/list1"/>
    <dgm:cxn modelId="{1A220DA0-ED41-4929-AA2B-745CE0C8832B}" srcId="{0274B17C-A8D6-4EC1-9F74-DEF1B852E50E}" destId="{5D72DEBB-C4EE-4A4C-998A-DBACC02F0CFB}" srcOrd="0" destOrd="0" parTransId="{17E68D72-00DC-4896-AF97-6202D147E269}" sibTransId="{2E39222F-7B7B-4ED2-827E-1328DFCF5572}"/>
    <dgm:cxn modelId="{39901D2D-F5D9-4633-8F8C-B9FB40E220A2}" type="presOf" srcId="{5D72DEBB-C4EE-4A4C-998A-DBACC02F0CFB}" destId="{833C47F7-914D-4919-99FE-C55F44DD4350}" srcOrd="1" destOrd="0" presId="urn:microsoft.com/office/officeart/2005/8/layout/list1"/>
    <dgm:cxn modelId="{9A068A04-EF9C-4BFC-BBF1-D6401ADF4FB4}" type="presOf" srcId="{A577BABC-BE0D-45B3-AC73-9E1090C16047}" destId="{333FF6B1-F70A-4601-8A6C-57EE44B43E8C}" srcOrd="1" destOrd="0" presId="urn:microsoft.com/office/officeart/2005/8/layout/list1"/>
    <dgm:cxn modelId="{7C3FFD9A-BC57-4DBF-8360-F1315E97BE38}" type="presOf" srcId="{0274B17C-A8D6-4EC1-9F74-DEF1B852E50E}" destId="{290ADAC8-17E0-4F11-BE79-899CD4DD5E12}" srcOrd="0" destOrd="0" presId="urn:microsoft.com/office/officeart/2005/8/layout/list1"/>
    <dgm:cxn modelId="{DAD30B86-5D82-4561-9BF4-8FBCCDDA715C}" srcId="{0274B17C-A8D6-4EC1-9F74-DEF1B852E50E}" destId="{B05E394A-9B94-4D12-AA2A-4A782672DD2C}" srcOrd="2" destOrd="0" parTransId="{A56B56F5-D1A3-4E94-9B1D-AFE1904D8299}" sibTransId="{7A5B6132-DA9E-4D4C-92AC-FEA7555A6732}"/>
    <dgm:cxn modelId="{496E4537-0C1E-4ACB-91B7-22186FA275A9}" type="presOf" srcId="{240C59D7-2CE4-462A-9515-C237DA44CA8D}" destId="{1C3B8E56-CDD6-48F6-8138-C0343817464C}" srcOrd="0" destOrd="0" presId="urn:microsoft.com/office/officeart/2005/8/layout/list1"/>
    <dgm:cxn modelId="{47E1F4BD-EC25-4026-A2B4-A08EB4E120EA}" type="presOf" srcId="{A577BABC-BE0D-45B3-AC73-9E1090C16047}" destId="{3444074F-3C3B-44FF-B1C8-C2FC4CF70827}" srcOrd="0" destOrd="0" presId="urn:microsoft.com/office/officeart/2005/8/layout/list1"/>
    <dgm:cxn modelId="{910A7DF5-E214-4793-B0E5-4BDA9128D21F}" srcId="{0274B17C-A8D6-4EC1-9F74-DEF1B852E50E}" destId="{240C59D7-2CE4-462A-9515-C237DA44CA8D}" srcOrd="1" destOrd="0" parTransId="{CD49C4B8-92C8-418B-931E-B71E1BE6881B}" sibTransId="{947B3124-FA3E-44E6-A51D-10587B3FB02E}"/>
    <dgm:cxn modelId="{887A8B90-1637-4CF3-B826-4AF549EF883B}" type="presParOf" srcId="{290ADAC8-17E0-4F11-BE79-899CD4DD5E12}" destId="{45EF6FC4-75DC-49E3-BD05-7B7E6300CE25}" srcOrd="0" destOrd="0" presId="urn:microsoft.com/office/officeart/2005/8/layout/list1"/>
    <dgm:cxn modelId="{284048B9-B756-4C60-A1B0-77FDF7440353}" type="presParOf" srcId="{45EF6FC4-75DC-49E3-BD05-7B7E6300CE25}" destId="{20A6C866-FD85-4400-83D4-E3B919A34B51}" srcOrd="0" destOrd="0" presId="urn:microsoft.com/office/officeart/2005/8/layout/list1"/>
    <dgm:cxn modelId="{5CC9A749-A54B-464E-BD94-1E3F77220D65}" type="presParOf" srcId="{45EF6FC4-75DC-49E3-BD05-7B7E6300CE25}" destId="{833C47F7-914D-4919-99FE-C55F44DD4350}" srcOrd="1" destOrd="0" presId="urn:microsoft.com/office/officeart/2005/8/layout/list1"/>
    <dgm:cxn modelId="{A1FA72A0-E32C-4140-A5E7-9A40A861B97A}" type="presParOf" srcId="{290ADAC8-17E0-4F11-BE79-899CD4DD5E12}" destId="{1CA09CCC-EF99-4340-B4E1-5E5C5D8074D6}" srcOrd="1" destOrd="0" presId="urn:microsoft.com/office/officeart/2005/8/layout/list1"/>
    <dgm:cxn modelId="{8E8EB518-BA98-4625-A9C8-21E27D2F81F4}" type="presParOf" srcId="{290ADAC8-17E0-4F11-BE79-899CD4DD5E12}" destId="{5EFADA3F-DBD8-47B3-87A4-F7C4DF43CC18}" srcOrd="2" destOrd="0" presId="urn:microsoft.com/office/officeart/2005/8/layout/list1"/>
    <dgm:cxn modelId="{1B092681-F0C8-4A1D-A05C-B71825B94D9F}" type="presParOf" srcId="{290ADAC8-17E0-4F11-BE79-899CD4DD5E12}" destId="{D5BCB613-75FD-4DEE-8DA5-6CE19F632FB4}" srcOrd="3" destOrd="0" presId="urn:microsoft.com/office/officeart/2005/8/layout/list1"/>
    <dgm:cxn modelId="{96808CAA-8165-42EE-8F85-BC6940661C4F}" type="presParOf" srcId="{290ADAC8-17E0-4F11-BE79-899CD4DD5E12}" destId="{AD00622C-704A-40DB-AA9A-CF6B66B9CB56}" srcOrd="4" destOrd="0" presId="urn:microsoft.com/office/officeart/2005/8/layout/list1"/>
    <dgm:cxn modelId="{3C9B7EFA-C18E-405E-A7E1-4FDFDD508EF8}" type="presParOf" srcId="{AD00622C-704A-40DB-AA9A-CF6B66B9CB56}" destId="{1C3B8E56-CDD6-48F6-8138-C0343817464C}" srcOrd="0" destOrd="0" presId="urn:microsoft.com/office/officeart/2005/8/layout/list1"/>
    <dgm:cxn modelId="{861CAA07-4945-4C4B-BA10-B0E8B1E801E3}" type="presParOf" srcId="{AD00622C-704A-40DB-AA9A-CF6B66B9CB56}" destId="{120FC45C-3BD5-48EA-A639-E7D5A20ED3FD}" srcOrd="1" destOrd="0" presId="urn:microsoft.com/office/officeart/2005/8/layout/list1"/>
    <dgm:cxn modelId="{76F5A803-F9F8-4DDA-8CDF-8CEEBAC0E51A}" type="presParOf" srcId="{290ADAC8-17E0-4F11-BE79-899CD4DD5E12}" destId="{197A93D8-BD3E-486E-ABDB-8DA346AD7C11}" srcOrd="5" destOrd="0" presId="urn:microsoft.com/office/officeart/2005/8/layout/list1"/>
    <dgm:cxn modelId="{469F4619-B0DD-4B61-828D-1B737A2CC0B5}" type="presParOf" srcId="{290ADAC8-17E0-4F11-BE79-899CD4DD5E12}" destId="{58D67328-282B-4E2B-B4DB-8AD412BAFFBC}" srcOrd="6" destOrd="0" presId="urn:microsoft.com/office/officeart/2005/8/layout/list1"/>
    <dgm:cxn modelId="{DC39C989-785D-441B-8AA6-A0F351FD0B73}" type="presParOf" srcId="{290ADAC8-17E0-4F11-BE79-899CD4DD5E12}" destId="{C761DE94-27E5-4F75-9E5A-A7E6DD8791DF}" srcOrd="7" destOrd="0" presId="urn:microsoft.com/office/officeart/2005/8/layout/list1"/>
    <dgm:cxn modelId="{5ADBA92A-B923-471D-A98D-17EBF856753A}" type="presParOf" srcId="{290ADAC8-17E0-4F11-BE79-899CD4DD5E12}" destId="{B38C66CE-824B-42F9-A9FE-390D8396D086}" srcOrd="8" destOrd="0" presId="urn:microsoft.com/office/officeart/2005/8/layout/list1"/>
    <dgm:cxn modelId="{1547A1ED-9551-449F-8BA3-7BDF31DFCE18}" type="presParOf" srcId="{B38C66CE-824B-42F9-A9FE-390D8396D086}" destId="{0846F4B8-B208-428D-B0F2-ECF3D2F850BA}" srcOrd="0" destOrd="0" presId="urn:microsoft.com/office/officeart/2005/8/layout/list1"/>
    <dgm:cxn modelId="{E09CE973-1DC7-4223-B39E-890959622DED}" type="presParOf" srcId="{B38C66CE-824B-42F9-A9FE-390D8396D086}" destId="{8D3EE3B5-4895-4D5C-BF7C-9C953348E53B}" srcOrd="1" destOrd="0" presId="urn:microsoft.com/office/officeart/2005/8/layout/list1"/>
    <dgm:cxn modelId="{48039D0B-C7C7-4B00-B038-442B8459C36B}" type="presParOf" srcId="{290ADAC8-17E0-4F11-BE79-899CD4DD5E12}" destId="{F262F509-6396-4BFC-87D5-70BB0970B22E}" srcOrd="9" destOrd="0" presId="urn:microsoft.com/office/officeart/2005/8/layout/list1"/>
    <dgm:cxn modelId="{F715A50F-F4E8-4FC3-870A-360CC63940B2}" type="presParOf" srcId="{290ADAC8-17E0-4F11-BE79-899CD4DD5E12}" destId="{F776FF77-BBFD-429A-B555-3A759A0377CC}" srcOrd="10" destOrd="0" presId="urn:microsoft.com/office/officeart/2005/8/layout/list1"/>
    <dgm:cxn modelId="{6F8F5C46-7BAB-4978-8EA5-A49BDEC5283C}" type="presParOf" srcId="{290ADAC8-17E0-4F11-BE79-899CD4DD5E12}" destId="{50B95615-CB8F-4CC2-8F64-0166EFD65558}" srcOrd="11" destOrd="0" presId="urn:microsoft.com/office/officeart/2005/8/layout/list1"/>
    <dgm:cxn modelId="{F6D11505-4B20-470C-9981-17C67BFD1EB8}" type="presParOf" srcId="{290ADAC8-17E0-4F11-BE79-899CD4DD5E12}" destId="{4B0D7589-22A6-4093-85FF-B52BB19A6325}" srcOrd="12" destOrd="0" presId="urn:microsoft.com/office/officeart/2005/8/layout/list1"/>
    <dgm:cxn modelId="{B57AFF50-16A7-4BB3-9250-B4F87238B43F}" type="presParOf" srcId="{4B0D7589-22A6-4093-85FF-B52BB19A6325}" destId="{3444074F-3C3B-44FF-B1C8-C2FC4CF70827}" srcOrd="0" destOrd="0" presId="urn:microsoft.com/office/officeart/2005/8/layout/list1"/>
    <dgm:cxn modelId="{380FA2E1-59B3-4594-9086-B9354F8B0D17}" type="presParOf" srcId="{4B0D7589-22A6-4093-85FF-B52BB19A6325}" destId="{333FF6B1-F70A-4601-8A6C-57EE44B43E8C}" srcOrd="1" destOrd="0" presId="urn:microsoft.com/office/officeart/2005/8/layout/list1"/>
    <dgm:cxn modelId="{011B7C3C-82EA-40BD-A0AD-DD9FF84F2AEC}" type="presParOf" srcId="{290ADAC8-17E0-4F11-BE79-899CD4DD5E12}" destId="{A06FE5F2-4C5B-4AE5-B042-17870F7FAEAD}" srcOrd="13" destOrd="0" presId="urn:microsoft.com/office/officeart/2005/8/layout/list1"/>
    <dgm:cxn modelId="{5982CC1A-5DBE-4C09-8C1E-17572C95BA77}" type="presParOf" srcId="{290ADAC8-17E0-4F11-BE79-899CD4DD5E12}" destId="{B3A81B91-F9F1-4E1B-9092-F6EAFCC3BD5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D541D9-2C53-475D-9425-A9E85DA08349}" type="doc">
      <dgm:prSet loTypeId="urn:microsoft.com/office/officeart/2005/8/layout/process2" loCatId="process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zh-CN" altLang="en-US"/>
        </a:p>
      </dgm:t>
    </dgm:pt>
    <dgm:pt modelId="{3A3B248F-B898-4F1F-9FF2-02A19F0EA60B}">
      <dgm:prSet phldrT="[文本]" custT="1"/>
      <dgm:spPr/>
      <dgm:t>
        <a:bodyPr/>
        <a:lstStyle/>
        <a:p>
          <a:r>
            <a:rPr lang="ru-RU" sz="1800" b="1" dirty="0" smtClean="0"/>
            <a:t>Выявление затруднений, потребностей и образовательных запросов</a:t>
          </a:r>
          <a:endParaRPr lang="zh-CN" altLang="en-US" sz="1800" b="1" dirty="0"/>
        </a:p>
      </dgm:t>
    </dgm:pt>
    <dgm:pt modelId="{A0A863FB-3092-496B-9152-8C0C474933CD}" type="parTrans" cxnId="{0541B810-DA71-422A-A90C-34CAA1905465}">
      <dgm:prSet/>
      <dgm:spPr/>
      <dgm:t>
        <a:bodyPr/>
        <a:lstStyle/>
        <a:p>
          <a:endParaRPr lang="zh-CN" altLang="en-US"/>
        </a:p>
      </dgm:t>
    </dgm:pt>
    <dgm:pt modelId="{F4D9CB60-99AA-47DE-99E8-A57F3346918B}" type="sibTrans" cxnId="{0541B810-DA71-422A-A90C-34CAA1905465}">
      <dgm:prSet/>
      <dgm:spPr/>
      <dgm:t>
        <a:bodyPr/>
        <a:lstStyle/>
        <a:p>
          <a:endParaRPr lang="zh-CN" altLang="en-US"/>
        </a:p>
      </dgm:t>
    </dgm:pt>
    <dgm:pt modelId="{E8D6D062-FDE9-4B18-9301-731225E1E04F}">
      <dgm:prSet phldrT="[文本]" custT="1"/>
      <dgm:spPr/>
      <dgm:t>
        <a:bodyPr/>
        <a:lstStyle/>
        <a:p>
          <a:r>
            <a:rPr lang="ru-RU" sz="1800" dirty="0" smtClean="0"/>
            <a:t>Оказание помощи </a:t>
          </a:r>
          <a:endParaRPr lang="zh-CN" altLang="en-US" sz="1800" dirty="0"/>
        </a:p>
      </dgm:t>
    </dgm:pt>
    <dgm:pt modelId="{B068E176-18B9-448F-8C0C-5D8ED1A4237A}" type="parTrans" cxnId="{DA160B33-0FAD-4560-8A38-54600F547E57}">
      <dgm:prSet/>
      <dgm:spPr/>
      <dgm:t>
        <a:bodyPr/>
        <a:lstStyle/>
        <a:p>
          <a:endParaRPr lang="zh-CN" altLang="en-US"/>
        </a:p>
      </dgm:t>
    </dgm:pt>
    <dgm:pt modelId="{AE94CC50-F96A-4BA8-BC3F-343E3C9C3ECD}" type="sibTrans" cxnId="{DA160B33-0FAD-4560-8A38-54600F547E57}">
      <dgm:prSet/>
      <dgm:spPr/>
      <dgm:t>
        <a:bodyPr/>
        <a:lstStyle/>
        <a:p>
          <a:endParaRPr lang="zh-CN" altLang="en-US"/>
        </a:p>
      </dgm:t>
    </dgm:pt>
    <dgm:pt modelId="{1B8CFD90-4E4C-4674-BFF7-CA133391E5D6}">
      <dgm:prSet phldrT="[文本]" custT="1"/>
      <dgm:spPr/>
      <dgm:t>
        <a:bodyPr/>
        <a:lstStyle/>
        <a:p>
          <a:r>
            <a:rPr lang="ru-RU" sz="1800" dirty="0" smtClean="0"/>
            <a:t>Выявление запросов и обеспечение научно-методическими ресурсами</a:t>
          </a:r>
          <a:endParaRPr lang="zh-CN" altLang="en-US" sz="1800" dirty="0"/>
        </a:p>
      </dgm:t>
    </dgm:pt>
    <dgm:pt modelId="{CD75D654-F9DB-4C55-BBE5-FFB32370053E}" type="parTrans" cxnId="{3827CBAD-C4AC-47F2-B94C-F1CB5684F51E}">
      <dgm:prSet/>
      <dgm:spPr/>
      <dgm:t>
        <a:bodyPr/>
        <a:lstStyle/>
        <a:p>
          <a:endParaRPr lang="zh-CN" altLang="en-US"/>
        </a:p>
      </dgm:t>
    </dgm:pt>
    <dgm:pt modelId="{4D8730C7-6571-4937-865B-BEFE356311BB}" type="sibTrans" cxnId="{3827CBAD-C4AC-47F2-B94C-F1CB5684F51E}">
      <dgm:prSet/>
      <dgm:spPr/>
      <dgm:t>
        <a:bodyPr/>
        <a:lstStyle/>
        <a:p>
          <a:endParaRPr lang="zh-CN" altLang="en-US"/>
        </a:p>
      </dgm:t>
    </dgm:pt>
    <dgm:pt modelId="{3A5AB6F2-3126-4FC9-9014-8E55E655ED5F}">
      <dgm:prSet custT="1"/>
      <dgm:spPr/>
      <dgm:t>
        <a:bodyPr/>
        <a:lstStyle/>
        <a:p>
          <a:r>
            <a:rPr lang="ru-RU" sz="1800" dirty="0" smtClean="0"/>
            <a:t>Создание мотивационных условий</a:t>
          </a:r>
          <a:endParaRPr lang="en-US" altLang="zh-CN" sz="1800" dirty="0" smtClean="0">
            <a:ea typeface="宋体" charset="-122"/>
          </a:endParaRPr>
        </a:p>
      </dgm:t>
    </dgm:pt>
    <dgm:pt modelId="{EF16C357-3D97-4F16-8C2A-4F10E3CB6279}" type="sibTrans" cxnId="{2D996FE2-6ACA-4D58-804D-A69F243E9711}">
      <dgm:prSet/>
      <dgm:spPr/>
      <dgm:t>
        <a:bodyPr/>
        <a:lstStyle/>
        <a:p>
          <a:endParaRPr lang="zh-CN" altLang="en-US"/>
        </a:p>
      </dgm:t>
    </dgm:pt>
    <dgm:pt modelId="{A5A3FD3C-0C6D-4089-A08C-391333D50824}" type="parTrans" cxnId="{2D996FE2-6ACA-4D58-804D-A69F243E9711}">
      <dgm:prSet/>
      <dgm:spPr/>
      <dgm:t>
        <a:bodyPr/>
        <a:lstStyle/>
        <a:p>
          <a:endParaRPr lang="zh-CN" altLang="en-US"/>
        </a:p>
      </dgm:t>
    </dgm:pt>
    <dgm:pt modelId="{0AE2D252-E7BE-47C8-A08F-4FBCECA9C906}" type="pres">
      <dgm:prSet presAssocID="{60D541D9-2C53-475D-9425-A9E85DA08349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305CC17-C8AA-42CC-ADBF-729B4BE152CE}" type="pres">
      <dgm:prSet presAssocID="{3A3B248F-B898-4F1F-9FF2-02A19F0EA60B}" presName="node" presStyleLbl="node1" presStyleIdx="0" presStyleCnt="4" custScaleX="22085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6C99F0F-DD01-451B-9276-853EB19CD45F}" type="pres">
      <dgm:prSet presAssocID="{F4D9CB60-99AA-47DE-99E8-A57F3346918B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FBFDA691-20B2-42C3-9988-67ECC69B5801}" type="pres">
      <dgm:prSet presAssocID="{F4D9CB60-99AA-47DE-99E8-A57F3346918B}" presName="connectorText" presStyleLbl="sibTrans2D1" presStyleIdx="0" presStyleCnt="3"/>
      <dgm:spPr/>
      <dgm:t>
        <a:bodyPr/>
        <a:lstStyle/>
        <a:p>
          <a:endParaRPr lang="zh-CN" altLang="en-US"/>
        </a:p>
      </dgm:t>
    </dgm:pt>
    <dgm:pt modelId="{BC6AAFA2-55FC-4628-BE0C-04DB007136FE}" type="pres">
      <dgm:prSet presAssocID="{E8D6D062-FDE9-4B18-9301-731225E1E04F}" presName="node" presStyleLbl="node1" presStyleIdx="1" presStyleCnt="4" custScaleX="22085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5626B61-7280-4752-8382-1E83F66C68B0}" type="pres">
      <dgm:prSet presAssocID="{AE94CC50-F96A-4BA8-BC3F-343E3C9C3ECD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173B48E3-5562-44FD-BEC9-ABDE8AAACC0D}" type="pres">
      <dgm:prSet presAssocID="{AE94CC50-F96A-4BA8-BC3F-343E3C9C3ECD}" presName="connectorText" presStyleLbl="sibTrans2D1" presStyleIdx="1" presStyleCnt="3"/>
      <dgm:spPr/>
      <dgm:t>
        <a:bodyPr/>
        <a:lstStyle/>
        <a:p>
          <a:endParaRPr lang="zh-CN" altLang="en-US"/>
        </a:p>
      </dgm:t>
    </dgm:pt>
    <dgm:pt modelId="{F04D4D33-CA33-45B4-A6C6-96C9D07CADC6}" type="pres">
      <dgm:prSet presAssocID="{1B8CFD90-4E4C-4674-BFF7-CA133391E5D6}" presName="node" presStyleLbl="node1" presStyleIdx="2" presStyleCnt="4" custScaleX="21165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D678606-A843-4E0D-81A4-F8F4360A2BCE}" type="pres">
      <dgm:prSet presAssocID="{4D8730C7-6571-4937-865B-BEFE356311BB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1397CBC7-59C3-4880-AD91-BF90D38B5827}" type="pres">
      <dgm:prSet presAssocID="{4D8730C7-6571-4937-865B-BEFE356311BB}" presName="connectorText" presStyleLbl="sibTrans2D1" presStyleIdx="2" presStyleCnt="3"/>
      <dgm:spPr/>
      <dgm:t>
        <a:bodyPr/>
        <a:lstStyle/>
        <a:p>
          <a:endParaRPr lang="zh-CN" altLang="en-US"/>
        </a:p>
      </dgm:t>
    </dgm:pt>
    <dgm:pt modelId="{94FDEA7F-A460-4F04-B23A-624D9D33D31E}" type="pres">
      <dgm:prSet presAssocID="{3A5AB6F2-3126-4FC9-9014-8E55E655ED5F}" presName="node" presStyleLbl="node1" presStyleIdx="3" presStyleCnt="4" custScaleX="20245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0B35C96-C0F9-4B8F-BC06-B1B8C6A709A3}" type="presOf" srcId="{3A5AB6F2-3126-4FC9-9014-8E55E655ED5F}" destId="{94FDEA7F-A460-4F04-B23A-624D9D33D31E}" srcOrd="0" destOrd="0" presId="urn:microsoft.com/office/officeart/2005/8/layout/process2"/>
    <dgm:cxn modelId="{DA160B33-0FAD-4560-8A38-54600F547E57}" srcId="{60D541D9-2C53-475D-9425-A9E85DA08349}" destId="{E8D6D062-FDE9-4B18-9301-731225E1E04F}" srcOrd="1" destOrd="0" parTransId="{B068E176-18B9-448F-8C0C-5D8ED1A4237A}" sibTransId="{AE94CC50-F96A-4BA8-BC3F-343E3C9C3ECD}"/>
    <dgm:cxn modelId="{703DEE3C-F798-4305-AA10-A49561614944}" type="presOf" srcId="{60D541D9-2C53-475D-9425-A9E85DA08349}" destId="{0AE2D252-E7BE-47C8-A08F-4FBCECA9C906}" srcOrd="0" destOrd="0" presId="urn:microsoft.com/office/officeart/2005/8/layout/process2"/>
    <dgm:cxn modelId="{8813EA1F-22B2-426B-98C4-7B9D59917F28}" type="presOf" srcId="{4D8730C7-6571-4937-865B-BEFE356311BB}" destId="{DD678606-A843-4E0D-81A4-F8F4360A2BCE}" srcOrd="0" destOrd="0" presId="urn:microsoft.com/office/officeart/2005/8/layout/process2"/>
    <dgm:cxn modelId="{C126AAA4-9D10-4701-9AE6-182DA8FAD037}" type="presOf" srcId="{AE94CC50-F96A-4BA8-BC3F-343E3C9C3ECD}" destId="{E5626B61-7280-4752-8382-1E83F66C68B0}" srcOrd="0" destOrd="0" presId="urn:microsoft.com/office/officeart/2005/8/layout/process2"/>
    <dgm:cxn modelId="{E3C0FD75-1DDE-45E7-9C29-9AA4302F2E2D}" type="presOf" srcId="{AE94CC50-F96A-4BA8-BC3F-343E3C9C3ECD}" destId="{173B48E3-5562-44FD-BEC9-ABDE8AAACC0D}" srcOrd="1" destOrd="0" presId="urn:microsoft.com/office/officeart/2005/8/layout/process2"/>
    <dgm:cxn modelId="{17590A02-1E10-4AC7-AB92-4D7825A9396D}" type="presOf" srcId="{3A3B248F-B898-4F1F-9FF2-02A19F0EA60B}" destId="{0305CC17-C8AA-42CC-ADBF-729B4BE152CE}" srcOrd="0" destOrd="0" presId="urn:microsoft.com/office/officeart/2005/8/layout/process2"/>
    <dgm:cxn modelId="{D29D924F-D7F0-44EF-9020-1538100A6869}" type="presOf" srcId="{E8D6D062-FDE9-4B18-9301-731225E1E04F}" destId="{BC6AAFA2-55FC-4628-BE0C-04DB007136FE}" srcOrd="0" destOrd="0" presId="urn:microsoft.com/office/officeart/2005/8/layout/process2"/>
    <dgm:cxn modelId="{26835210-79F7-4CCC-B0F2-AF769A636613}" type="presOf" srcId="{F4D9CB60-99AA-47DE-99E8-A57F3346918B}" destId="{FBFDA691-20B2-42C3-9988-67ECC69B5801}" srcOrd="1" destOrd="0" presId="urn:microsoft.com/office/officeart/2005/8/layout/process2"/>
    <dgm:cxn modelId="{3827CBAD-C4AC-47F2-B94C-F1CB5684F51E}" srcId="{60D541D9-2C53-475D-9425-A9E85DA08349}" destId="{1B8CFD90-4E4C-4674-BFF7-CA133391E5D6}" srcOrd="2" destOrd="0" parTransId="{CD75D654-F9DB-4C55-BBE5-FFB32370053E}" sibTransId="{4D8730C7-6571-4937-865B-BEFE356311BB}"/>
    <dgm:cxn modelId="{6776FD79-AC30-48FD-A140-9A2F175F9A06}" type="presOf" srcId="{F4D9CB60-99AA-47DE-99E8-A57F3346918B}" destId="{36C99F0F-DD01-451B-9276-853EB19CD45F}" srcOrd="0" destOrd="0" presId="urn:microsoft.com/office/officeart/2005/8/layout/process2"/>
    <dgm:cxn modelId="{562C5042-96D5-4B4A-83B2-3838CC1AD921}" type="presOf" srcId="{4D8730C7-6571-4937-865B-BEFE356311BB}" destId="{1397CBC7-59C3-4880-AD91-BF90D38B5827}" srcOrd="1" destOrd="0" presId="urn:microsoft.com/office/officeart/2005/8/layout/process2"/>
    <dgm:cxn modelId="{0541B810-DA71-422A-A90C-34CAA1905465}" srcId="{60D541D9-2C53-475D-9425-A9E85DA08349}" destId="{3A3B248F-B898-4F1F-9FF2-02A19F0EA60B}" srcOrd="0" destOrd="0" parTransId="{A0A863FB-3092-496B-9152-8C0C474933CD}" sibTransId="{F4D9CB60-99AA-47DE-99E8-A57F3346918B}"/>
    <dgm:cxn modelId="{BE47903B-D33E-46C4-8376-C5F986BDD1FF}" type="presOf" srcId="{1B8CFD90-4E4C-4674-BFF7-CA133391E5D6}" destId="{F04D4D33-CA33-45B4-A6C6-96C9D07CADC6}" srcOrd="0" destOrd="0" presId="urn:microsoft.com/office/officeart/2005/8/layout/process2"/>
    <dgm:cxn modelId="{2D996FE2-6ACA-4D58-804D-A69F243E9711}" srcId="{60D541D9-2C53-475D-9425-A9E85DA08349}" destId="{3A5AB6F2-3126-4FC9-9014-8E55E655ED5F}" srcOrd="3" destOrd="0" parTransId="{A5A3FD3C-0C6D-4089-A08C-391333D50824}" sibTransId="{EF16C357-3D97-4F16-8C2A-4F10E3CB6279}"/>
    <dgm:cxn modelId="{3B5027B1-DB91-48C2-9EBC-AA57A4558C8E}" type="presParOf" srcId="{0AE2D252-E7BE-47C8-A08F-4FBCECA9C906}" destId="{0305CC17-C8AA-42CC-ADBF-729B4BE152CE}" srcOrd="0" destOrd="0" presId="urn:microsoft.com/office/officeart/2005/8/layout/process2"/>
    <dgm:cxn modelId="{0FFBCE8C-ADDF-4B51-9E67-FEC851286807}" type="presParOf" srcId="{0AE2D252-E7BE-47C8-A08F-4FBCECA9C906}" destId="{36C99F0F-DD01-451B-9276-853EB19CD45F}" srcOrd="1" destOrd="0" presId="urn:microsoft.com/office/officeart/2005/8/layout/process2"/>
    <dgm:cxn modelId="{E197A96E-3B5C-4415-BF44-170AA3EC8D72}" type="presParOf" srcId="{36C99F0F-DD01-451B-9276-853EB19CD45F}" destId="{FBFDA691-20B2-42C3-9988-67ECC69B5801}" srcOrd="0" destOrd="0" presId="urn:microsoft.com/office/officeart/2005/8/layout/process2"/>
    <dgm:cxn modelId="{5AEE27BD-99EE-4345-81F7-370C666270F4}" type="presParOf" srcId="{0AE2D252-E7BE-47C8-A08F-4FBCECA9C906}" destId="{BC6AAFA2-55FC-4628-BE0C-04DB007136FE}" srcOrd="2" destOrd="0" presId="urn:microsoft.com/office/officeart/2005/8/layout/process2"/>
    <dgm:cxn modelId="{31C7AD4F-F65C-4839-9C7B-782DB8F62271}" type="presParOf" srcId="{0AE2D252-E7BE-47C8-A08F-4FBCECA9C906}" destId="{E5626B61-7280-4752-8382-1E83F66C68B0}" srcOrd="3" destOrd="0" presId="urn:microsoft.com/office/officeart/2005/8/layout/process2"/>
    <dgm:cxn modelId="{F16D96D9-028E-4DF5-9950-112DD0B38589}" type="presParOf" srcId="{E5626B61-7280-4752-8382-1E83F66C68B0}" destId="{173B48E3-5562-44FD-BEC9-ABDE8AAACC0D}" srcOrd="0" destOrd="0" presId="urn:microsoft.com/office/officeart/2005/8/layout/process2"/>
    <dgm:cxn modelId="{6CFC5F14-ED3F-4A35-BF02-55081ADC731C}" type="presParOf" srcId="{0AE2D252-E7BE-47C8-A08F-4FBCECA9C906}" destId="{F04D4D33-CA33-45B4-A6C6-96C9D07CADC6}" srcOrd="4" destOrd="0" presId="urn:microsoft.com/office/officeart/2005/8/layout/process2"/>
    <dgm:cxn modelId="{7E18D782-8C7E-45FC-9C70-A1F8C7C8BAAF}" type="presParOf" srcId="{0AE2D252-E7BE-47C8-A08F-4FBCECA9C906}" destId="{DD678606-A843-4E0D-81A4-F8F4360A2BCE}" srcOrd="5" destOrd="0" presId="urn:microsoft.com/office/officeart/2005/8/layout/process2"/>
    <dgm:cxn modelId="{7699F00B-584E-4714-97F0-E1CAF80CF0D9}" type="presParOf" srcId="{DD678606-A843-4E0D-81A4-F8F4360A2BCE}" destId="{1397CBC7-59C3-4880-AD91-BF90D38B5827}" srcOrd="0" destOrd="0" presId="urn:microsoft.com/office/officeart/2005/8/layout/process2"/>
    <dgm:cxn modelId="{41818C14-E601-4D06-80FA-3979D321D642}" type="presParOf" srcId="{0AE2D252-E7BE-47C8-A08F-4FBCECA9C906}" destId="{94FDEA7F-A460-4F04-B23A-624D9D33D31E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D37832-0667-452D-A252-B459E37AF4DE}" type="doc">
      <dgm:prSet loTypeId="urn:microsoft.com/office/officeart/2005/8/layout/vProcess5" loCatId="process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6FB7F03E-9BD3-4319-936C-22DCE9888AA3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1. Внедрение требований ФГОС в практику ОУ</a:t>
          </a:r>
          <a:endParaRPr lang="ru-RU" dirty="0">
            <a:latin typeface="Arial Black" pitchFamily="34" charset="0"/>
          </a:endParaRPr>
        </a:p>
      </dgm:t>
    </dgm:pt>
    <dgm:pt modelId="{8C3B9754-30D4-45EF-9B55-5088EC9C75BC}" type="parTrans" cxnId="{6CE043BF-F851-4073-97EC-862655D2EB88}">
      <dgm:prSet/>
      <dgm:spPr/>
      <dgm:t>
        <a:bodyPr/>
        <a:lstStyle/>
        <a:p>
          <a:endParaRPr lang="ru-RU"/>
        </a:p>
      </dgm:t>
    </dgm:pt>
    <dgm:pt modelId="{E55D0191-F9FC-4BA8-BB41-26F7B3B92758}" type="sibTrans" cxnId="{6CE043BF-F851-4073-97EC-862655D2EB88}">
      <dgm:prSet/>
      <dgm:spPr/>
      <dgm:t>
        <a:bodyPr/>
        <a:lstStyle/>
        <a:p>
          <a:endParaRPr lang="ru-RU"/>
        </a:p>
      </dgm:t>
    </dgm:pt>
    <dgm:pt modelId="{B38055C1-66B3-478C-9DCE-716953098056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2. Анализ и обобщение педагогического опыта в решении проблем внедрения ФГОС</a:t>
          </a:r>
          <a:endParaRPr lang="ru-RU" dirty="0">
            <a:latin typeface="Arial Black" pitchFamily="34" charset="0"/>
          </a:endParaRPr>
        </a:p>
      </dgm:t>
    </dgm:pt>
    <dgm:pt modelId="{66E4B128-8147-405D-88A6-DF96768E7A2B}" type="parTrans" cxnId="{E1F16D1A-F5A3-4339-B675-E909B70B017E}">
      <dgm:prSet/>
      <dgm:spPr/>
      <dgm:t>
        <a:bodyPr/>
        <a:lstStyle/>
        <a:p>
          <a:endParaRPr lang="ru-RU"/>
        </a:p>
      </dgm:t>
    </dgm:pt>
    <dgm:pt modelId="{C3802EA6-ED29-4E51-8D81-0FBC03679AFA}" type="sibTrans" cxnId="{E1F16D1A-F5A3-4339-B675-E909B70B017E}">
      <dgm:prSet/>
      <dgm:spPr/>
      <dgm:t>
        <a:bodyPr/>
        <a:lstStyle/>
        <a:p>
          <a:endParaRPr lang="ru-RU"/>
        </a:p>
      </dgm:t>
    </dgm:pt>
    <dgm:pt modelId="{D08877BB-BEAA-4B29-8615-F395FE75FF0A}">
      <dgm:prSet/>
      <dgm:spPr/>
      <dgm:t>
        <a:bodyPr/>
        <a:lstStyle/>
        <a:p>
          <a:r>
            <a:rPr lang="ru-RU" dirty="0" smtClean="0">
              <a:latin typeface="Arial Black" pitchFamily="34" charset="0"/>
            </a:rPr>
            <a:t>3. Текущая методическая помощь</a:t>
          </a:r>
          <a:endParaRPr lang="ru-RU" dirty="0">
            <a:latin typeface="Arial Black" pitchFamily="34" charset="0"/>
          </a:endParaRPr>
        </a:p>
      </dgm:t>
    </dgm:pt>
    <dgm:pt modelId="{DD16F170-CE20-47D3-BB73-8B6C10E37AB5}" type="parTrans" cxnId="{722AC3F0-F923-4CAD-A569-861421673050}">
      <dgm:prSet/>
      <dgm:spPr/>
      <dgm:t>
        <a:bodyPr/>
        <a:lstStyle/>
        <a:p>
          <a:endParaRPr lang="ru-RU"/>
        </a:p>
      </dgm:t>
    </dgm:pt>
    <dgm:pt modelId="{D0557ECE-778F-4B8A-AD71-33839387A941}" type="sibTrans" cxnId="{722AC3F0-F923-4CAD-A569-861421673050}">
      <dgm:prSet/>
      <dgm:spPr/>
      <dgm:t>
        <a:bodyPr/>
        <a:lstStyle/>
        <a:p>
          <a:endParaRPr lang="ru-RU"/>
        </a:p>
      </dgm:t>
    </dgm:pt>
    <dgm:pt modelId="{108E66AB-90FC-4D94-8C2A-EB14E4C081A6}" type="pres">
      <dgm:prSet presAssocID="{16D37832-0667-452D-A252-B459E37AF4D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1067B5-490F-426C-8F29-6E6C997EAD04}" type="pres">
      <dgm:prSet presAssocID="{16D37832-0667-452D-A252-B459E37AF4DE}" presName="dummyMaxCanvas" presStyleCnt="0">
        <dgm:presLayoutVars/>
      </dgm:prSet>
      <dgm:spPr/>
      <dgm:t>
        <a:bodyPr/>
        <a:lstStyle/>
        <a:p>
          <a:endParaRPr lang="ru-RU"/>
        </a:p>
      </dgm:t>
    </dgm:pt>
    <dgm:pt modelId="{829DCB1B-690E-40D1-A5E5-10B882824F28}" type="pres">
      <dgm:prSet presAssocID="{16D37832-0667-452D-A252-B459E37AF4DE}" presName="ThreeNodes_1" presStyleLbl="node1" presStyleIdx="0" presStyleCnt="3" custLinFactNeighborX="-460" custLinFactNeighborY="21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A146BC-5D84-4466-8A53-CCE8B7B8F6EB}" type="pres">
      <dgm:prSet presAssocID="{16D37832-0667-452D-A252-B459E37AF4DE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18AF19-3C5B-44E0-A9A5-64BD157EE599}" type="pres">
      <dgm:prSet presAssocID="{16D37832-0667-452D-A252-B459E37AF4DE}" presName="ThreeNodes_3" presStyleLbl="node1" presStyleIdx="2" presStyleCnt="3" custLinFactNeighborX="-184" custLinFactNeighborY="-71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0AEC7A-0213-4C99-B3D5-9D064778A561}" type="pres">
      <dgm:prSet presAssocID="{16D37832-0667-452D-A252-B459E37AF4DE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DBE859-F647-475F-B0A0-5F41C5629B1B}" type="pres">
      <dgm:prSet presAssocID="{16D37832-0667-452D-A252-B459E37AF4DE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43A4F9-502B-474C-B7F4-9B53BE05AE02}" type="pres">
      <dgm:prSet presAssocID="{16D37832-0667-452D-A252-B459E37AF4DE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8A034A-6605-4089-B5B2-F3C83704FB3D}" type="pres">
      <dgm:prSet presAssocID="{16D37832-0667-452D-A252-B459E37AF4DE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BA4F0B-8DC5-4E47-B346-A04610283AE0}" type="pres">
      <dgm:prSet presAssocID="{16D37832-0667-452D-A252-B459E37AF4DE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F16D1A-F5A3-4339-B675-E909B70B017E}" srcId="{16D37832-0667-452D-A252-B459E37AF4DE}" destId="{B38055C1-66B3-478C-9DCE-716953098056}" srcOrd="1" destOrd="0" parTransId="{66E4B128-8147-405D-88A6-DF96768E7A2B}" sibTransId="{C3802EA6-ED29-4E51-8D81-0FBC03679AFA}"/>
    <dgm:cxn modelId="{5B2A2755-FC47-4203-AF10-352614A3EEF8}" type="presOf" srcId="{16D37832-0667-452D-A252-B459E37AF4DE}" destId="{108E66AB-90FC-4D94-8C2A-EB14E4C081A6}" srcOrd="0" destOrd="0" presId="urn:microsoft.com/office/officeart/2005/8/layout/vProcess5"/>
    <dgm:cxn modelId="{E5D75EEB-C70F-4396-9E60-4DC116E7BFD1}" type="presOf" srcId="{B38055C1-66B3-478C-9DCE-716953098056}" destId="{F1A146BC-5D84-4466-8A53-CCE8B7B8F6EB}" srcOrd="0" destOrd="0" presId="urn:microsoft.com/office/officeart/2005/8/layout/vProcess5"/>
    <dgm:cxn modelId="{CD168056-79AC-4B29-9EBD-A32491191DAA}" type="presOf" srcId="{E55D0191-F9FC-4BA8-BB41-26F7B3B92758}" destId="{BF0AEC7A-0213-4C99-B3D5-9D064778A561}" srcOrd="0" destOrd="0" presId="urn:microsoft.com/office/officeart/2005/8/layout/vProcess5"/>
    <dgm:cxn modelId="{1B0FD8AD-9BBA-42B6-BAD3-D230122AED86}" type="presOf" srcId="{6FB7F03E-9BD3-4319-936C-22DCE9888AA3}" destId="{829DCB1B-690E-40D1-A5E5-10B882824F28}" srcOrd="0" destOrd="0" presId="urn:microsoft.com/office/officeart/2005/8/layout/vProcess5"/>
    <dgm:cxn modelId="{830533DA-61CC-46E6-A044-D38F42FD0E30}" type="presOf" srcId="{B38055C1-66B3-478C-9DCE-716953098056}" destId="{708A034A-6605-4089-B5B2-F3C83704FB3D}" srcOrd="1" destOrd="0" presId="urn:microsoft.com/office/officeart/2005/8/layout/vProcess5"/>
    <dgm:cxn modelId="{722AC3F0-F923-4CAD-A569-861421673050}" srcId="{16D37832-0667-452D-A252-B459E37AF4DE}" destId="{D08877BB-BEAA-4B29-8615-F395FE75FF0A}" srcOrd="2" destOrd="0" parTransId="{DD16F170-CE20-47D3-BB73-8B6C10E37AB5}" sibTransId="{D0557ECE-778F-4B8A-AD71-33839387A941}"/>
    <dgm:cxn modelId="{D5C70725-F1F5-44BC-9196-8B6111402463}" type="presOf" srcId="{6FB7F03E-9BD3-4319-936C-22DCE9888AA3}" destId="{6A43A4F9-502B-474C-B7F4-9B53BE05AE02}" srcOrd="1" destOrd="0" presId="urn:microsoft.com/office/officeart/2005/8/layout/vProcess5"/>
    <dgm:cxn modelId="{BC5856E5-5FEC-4261-9AFF-34E372F0C060}" type="presOf" srcId="{C3802EA6-ED29-4E51-8D81-0FBC03679AFA}" destId="{16DBE859-F647-475F-B0A0-5F41C5629B1B}" srcOrd="0" destOrd="0" presId="urn:microsoft.com/office/officeart/2005/8/layout/vProcess5"/>
    <dgm:cxn modelId="{6CE043BF-F851-4073-97EC-862655D2EB88}" srcId="{16D37832-0667-452D-A252-B459E37AF4DE}" destId="{6FB7F03E-9BD3-4319-936C-22DCE9888AA3}" srcOrd="0" destOrd="0" parTransId="{8C3B9754-30D4-45EF-9B55-5088EC9C75BC}" sibTransId="{E55D0191-F9FC-4BA8-BB41-26F7B3B92758}"/>
    <dgm:cxn modelId="{69703744-1FAE-47D2-9EE6-EF145DAB2284}" type="presOf" srcId="{D08877BB-BEAA-4B29-8615-F395FE75FF0A}" destId="{5618AF19-3C5B-44E0-A9A5-64BD157EE599}" srcOrd="0" destOrd="0" presId="urn:microsoft.com/office/officeart/2005/8/layout/vProcess5"/>
    <dgm:cxn modelId="{9A4F0C14-054C-4AF8-BCFB-56EE08A3F3CD}" type="presOf" srcId="{D08877BB-BEAA-4B29-8615-F395FE75FF0A}" destId="{BFBA4F0B-8DC5-4E47-B346-A04610283AE0}" srcOrd="1" destOrd="0" presId="urn:microsoft.com/office/officeart/2005/8/layout/vProcess5"/>
    <dgm:cxn modelId="{48AE51C5-5674-49D2-A3BC-540374D1DECF}" type="presParOf" srcId="{108E66AB-90FC-4D94-8C2A-EB14E4C081A6}" destId="{931067B5-490F-426C-8F29-6E6C997EAD04}" srcOrd="0" destOrd="0" presId="urn:microsoft.com/office/officeart/2005/8/layout/vProcess5"/>
    <dgm:cxn modelId="{2D47BCF1-7EC4-4886-94F8-00299FAD9746}" type="presParOf" srcId="{108E66AB-90FC-4D94-8C2A-EB14E4C081A6}" destId="{829DCB1B-690E-40D1-A5E5-10B882824F28}" srcOrd="1" destOrd="0" presId="urn:microsoft.com/office/officeart/2005/8/layout/vProcess5"/>
    <dgm:cxn modelId="{2BBD9DD1-7296-4E93-9339-F34E6E27EC8B}" type="presParOf" srcId="{108E66AB-90FC-4D94-8C2A-EB14E4C081A6}" destId="{F1A146BC-5D84-4466-8A53-CCE8B7B8F6EB}" srcOrd="2" destOrd="0" presId="urn:microsoft.com/office/officeart/2005/8/layout/vProcess5"/>
    <dgm:cxn modelId="{4BCC2984-3D45-447A-9D70-B123D2758BAE}" type="presParOf" srcId="{108E66AB-90FC-4D94-8C2A-EB14E4C081A6}" destId="{5618AF19-3C5B-44E0-A9A5-64BD157EE599}" srcOrd="3" destOrd="0" presId="urn:microsoft.com/office/officeart/2005/8/layout/vProcess5"/>
    <dgm:cxn modelId="{46B28D4A-20DB-4852-BA7E-EA80601978B0}" type="presParOf" srcId="{108E66AB-90FC-4D94-8C2A-EB14E4C081A6}" destId="{BF0AEC7A-0213-4C99-B3D5-9D064778A561}" srcOrd="4" destOrd="0" presId="urn:microsoft.com/office/officeart/2005/8/layout/vProcess5"/>
    <dgm:cxn modelId="{2C99B482-1179-4964-A7E5-86AD3B4D5643}" type="presParOf" srcId="{108E66AB-90FC-4D94-8C2A-EB14E4C081A6}" destId="{16DBE859-F647-475F-B0A0-5F41C5629B1B}" srcOrd="5" destOrd="0" presId="urn:microsoft.com/office/officeart/2005/8/layout/vProcess5"/>
    <dgm:cxn modelId="{5189FA95-1AEE-4307-895A-7B97E7E10FEE}" type="presParOf" srcId="{108E66AB-90FC-4D94-8C2A-EB14E4C081A6}" destId="{6A43A4F9-502B-474C-B7F4-9B53BE05AE02}" srcOrd="6" destOrd="0" presId="urn:microsoft.com/office/officeart/2005/8/layout/vProcess5"/>
    <dgm:cxn modelId="{6C02C9B4-4FF1-47D6-8C9E-AC7E808ABDED}" type="presParOf" srcId="{108E66AB-90FC-4D94-8C2A-EB14E4C081A6}" destId="{708A034A-6605-4089-B5B2-F3C83704FB3D}" srcOrd="7" destOrd="0" presId="urn:microsoft.com/office/officeart/2005/8/layout/vProcess5"/>
    <dgm:cxn modelId="{DB224D72-2819-4109-9258-3C2AB7EA8834}" type="presParOf" srcId="{108E66AB-90FC-4D94-8C2A-EB14E4C081A6}" destId="{BFBA4F0B-8DC5-4E47-B346-A04610283AE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D155E1A-0334-4275-9252-9A59E007A2EB}" type="doc">
      <dgm:prSet loTypeId="urn:microsoft.com/office/officeart/2005/8/layout/bProcess4" loCatId="process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7DD5A338-308D-4525-97EF-0686D66115C1}">
      <dgm:prSet phldrT="[Текст]"/>
      <dgm:spPr/>
      <dgm:t>
        <a:bodyPr/>
        <a:lstStyle/>
        <a:p>
          <a:r>
            <a:rPr lang="ru-RU" dirty="0" smtClean="0"/>
            <a:t>технологии развития критического мышления </a:t>
          </a:r>
          <a:endParaRPr lang="ru-RU" dirty="0"/>
        </a:p>
      </dgm:t>
    </dgm:pt>
    <dgm:pt modelId="{6617BAD5-3729-4E0E-9243-253B32CAC7F6}" type="parTrans" cxnId="{6EE0B56F-D161-4A56-A07B-10CBA1B37536}">
      <dgm:prSet/>
      <dgm:spPr/>
      <dgm:t>
        <a:bodyPr/>
        <a:lstStyle/>
        <a:p>
          <a:endParaRPr lang="ru-RU"/>
        </a:p>
      </dgm:t>
    </dgm:pt>
    <dgm:pt modelId="{D9A99271-1B84-4F45-9A06-F4353BC95DCD}" type="sibTrans" cxnId="{6EE0B56F-D161-4A56-A07B-10CBA1B37536}">
      <dgm:prSet/>
      <dgm:spPr/>
      <dgm:t>
        <a:bodyPr/>
        <a:lstStyle/>
        <a:p>
          <a:endParaRPr lang="ru-RU"/>
        </a:p>
      </dgm:t>
    </dgm:pt>
    <dgm:pt modelId="{B30ED328-1359-4CDF-8592-9E00E1C8BE1F}">
      <dgm:prSet phldrT="[Текст]"/>
      <dgm:spPr/>
      <dgm:t>
        <a:bodyPr/>
        <a:lstStyle/>
        <a:p>
          <a:r>
            <a:rPr lang="ru-RU" dirty="0" smtClean="0"/>
            <a:t>технологии развивающего обучения </a:t>
          </a:r>
          <a:endParaRPr lang="ru-RU" dirty="0"/>
        </a:p>
      </dgm:t>
    </dgm:pt>
    <dgm:pt modelId="{ED27087A-18F1-40D6-8CC5-0376F5B97114}" type="parTrans" cxnId="{D6EAFB08-CDD9-443C-8B67-FAFFE07F3BD4}">
      <dgm:prSet/>
      <dgm:spPr/>
      <dgm:t>
        <a:bodyPr/>
        <a:lstStyle/>
        <a:p>
          <a:endParaRPr lang="ru-RU"/>
        </a:p>
      </dgm:t>
    </dgm:pt>
    <dgm:pt modelId="{B99BF37A-8A76-4F97-A9A2-04F7E2FCAF19}" type="sibTrans" cxnId="{D6EAFB08-CDD9-443C-8B67-FAFFE07F3BD4}">
      <dgm:prSet/>
      <dgm:spPr/>
      <dgm:t>
        <a:bodyPr/>
        <a:lstStyle/>
        <a:p>
          <a:endParaRPr lang="ru-RU"/>
        </a:p>
      </dgm:t>
    </dgm:pt>
    <dgm:pt modelId="{EE909294-2C67-436B-9F9B-80205CB50519}">
      <dgm:prSet phldrT="[Текст]"/>
      <dgm:spPr/>
      <dgm:t>
        <a:bodyPr/>
        <a:lstStyle/>
        <a:p>
          <a:r>
            <a:rPr lang="ru-RU" dirty="0" smtClean="0"/>
            <a:t>технологии </a:t>
          </a:r>
          <a:r>
            <a:rPr lang="ru-RU" dirty="0" err="1" smtClean="0"/>
            <a:t>разноуровневого</a:t>
          </a:r>
          <a:r>
            <a:rPr lang="ru-RU" dirty="0" smtClean="0"/>
            <a:t> обучения</a:t>
          </a:r>
          <a:endParaRPr lang="ru-RU" dirty="0"/>
        </a:p>
      </dgm:t>
    </dgm:pt>
    <dgm:pt modelId="{63A27E62-7CC4-41FE-B81B-128C0180E310}" type="parTrans" cxnId="{D159A8F0-1B21-42A1-A20A-B1F3538E9ACC}">
      <dgm:prSet/>
      <dgm:spPr/>
      <dgm:t>
        <a:bodyPr/>
        <a:lstStyle/>
        <a:p>
          <a:endParaRPr lang="ru-RU"/>
        </a:p>
      </dgm:t>
    </dgm:pt>
    <dgm:pt modelId="{9C05144C-3438-4A37-BC54-04067633F0A2}" type="sibTrans" cxnId="{D159A8F0-1B21-42A1-A20A-B1F3538E9ACC}">
      <dgm:prSet/>
      <dgm:spPr/>
      <dgm:t>
        <a:bodyPr/>
        <a:lstStyle/>
        <a:p>
          <a:endParaRPr lang="ru-RU"/>
        </a:p>
      </dgm:t>
    </dgm:pt>
    <dgm:pt modelId="{867A472B-6057-4355-AE00-155DFE0964D4}">
      <dgm:prSet phldrT="[Текст]"/>
      <dgm:spPr/>
      <dgm:t>
        <a:bodyPr/>
        <a:lstStyle/>
        <a:p>
          <a:r>
            <a:rPr lang="ru-RU" dirty="0" smtClean="0"/>
            <a:t>ТРИЗ </a:t>
          </a:r>
          <a:endParaRPr lang="ru-RU" dirty="0"/>
        </a:p>
      </dgm:t>
    </dgm:pt>
    <dgm:pt modelId="{733A6A41-8543-4874-8EE3-70366CA054E3}" type="parTrans" cxnId="{0E0BB625-445E-4CC1-90DB-144DCB78DB31}">
      <dgm:prSet/>
      <dgm:spPr/>
      <dgm:t>
        <a:bodyPr/>
        <a:lstStyle/>
        <a:p>
          <a:endParaRPr lang="ru-RU"/>
        </a:p>
      </dgm:t>
    </dgm:pt>
    <dgm:pt modelId="{4C80D6A2-ABA6-41F7-8737-6259899B8F03}" type="sibTrans" cxnId="{0E0BB625-445E-4CC1-90DB-144DCB78DB31}">
      <dgm:prSet/>
      <dgm:spPr/>
      <dgm:t>
        <a:bodyPr/>
        <a:lstStyle/>
        <a:p>
          <a:endParaRPr lang="ru-RU"/>
        </a:p>
      </dgm:t>
    </dgm:pt>
    <dgm:pt modelId="{CB57F1EE-4F9F-4758-B458-5F06769B47BC}">
      <dgm:prSet phldrT="[Текст]"/>
      <dgm:spPr/>
      <dgm:t>
        <a:bodyPr/>
        <a:lstStyle/>
        <a:p>
          <a:r>
            <a:rPr lang="ru-RU" dirty="0" smtClean="0"/>
            <a:t>игровые технологии </a:t>
          </a:r>
          <a:endParaRPr lang="ru-RU" dirty="0"/>
        </a:p>
      </dgm:t>
    </dgm:pt>
    <dgm:pt modelId="{BC7222B7-A779-4DBC-B0E9-61FA6E95AD20}" type="parTrans" cxnId="{2345D534-0829-431E-A703-B52B85836B1A}">
      <dgm:prSet/>
      <dgm:spPr/>
      <dgm:t>
        <a:bodyPr/>
        <a:lstStyle/>
        <a:p>
          <a:endParaRPr lang="ru-RU"/>
        </a:p>
      </dgm:t>
    </dgm:pt>
    <dgm:pt modelId="{EA1667C2-9A29-47A3-9715-E4CE3BFC2D19}" type="sibTrans" cxnId="{2345D534-0829-431E-A703-B52B85836B1A}">
      <dgm:prSet/>
      <dgm:spPr/>
      <dgm:t>
        <a:bodyPr/>
        <a:lstStyle/>
        <a:p>
          <a:endParaRPr lang="ru-RU"/>
        </a:p>
      </dgm:t>
    </dgm:pt>
    <dgm:pt modelId="{E55BB4B0-CFDE-4A1F-BDE8-CF42A12C73BF}">
      <dgm:prSet phldrT="[Текст]"/>
      <dgm:spPr/>
      <dgm:t>
        <a:bodyPr/>
        <a:lstStyle/>
        <a:p>
          <a:r>
            <a:rPr lang="ru-RU" dirty="0" smtClean="0"/>
            <a:t>технологии обучения в сотрудничестве </a:t>
          </a:r>
          <a:endParaRPr lang="ru-RU" dirty="0"/>
        </a:p>
      </dgm:t>
    </dgm:pt>
    <dgm:pt modelId="{2D42971B-E669-4A6C-B044-B24272DACB7D}" type="parTrans" cxnId="{AA7C7E41-8D8C-491C-9E4A-DF38839E9731}">
      <dgm:prSet/>
      <dgm:spPr/>
      <dgm:t>
        <a:bodyPr/>
        <a:lstStyle/>
        <a:p>
          <a:endParaRPr lang="ru-RU"/>
        </a:p>
      </dgm:t>
    </dgm:pt>
    <dgm:pt modelId="{F7A9910E-1208-47B7-B2E9-576583882006}" type="sibTrans" cxnId="{AA7C7E41-8D8C-491C-9E4A-DF38839E9731}">
      <dgm:prSet/>
      <dgm:spPr/>
      <dgm:t>
        <a:bodyPr/>
        <a:lstStyle/>
        <a:p>
          <a:endParaRPr lang="ru-RU"/>
        </a:p>
      </dgm:t>
    </dgm:pt>
    <dgm:pt modelId="{4A1109E0-9404-458B-8C4A-78B3FB30CC0C}">
      <dgm:prSet phldrT="[Текст]"/>
      <dgm:spPr/>
      <dgm:t>
        <a:bodyPr/>
        <a:lstStyle/>
        <a:p>
          <a:r>
            <a:rPr lang="ru-RU" dirty="0" smtClean="0"/>
            <a:t>информационно-коммуникационные технологии,</a:t>
          </a:r>
          <a:endParaRPr lang="ru-RU" dirty="0"/>
        </a:p>
      </dgm:t>
    </dgm:pt>
    <dgm:pt modelId="{402F4778-2D8B-4672-A7F2-86367712EEBA}" type="parTrans" cxnId="{4C6D70F1-0B48-42EB-9489-36463717D1D0}">
      <dgm:prSet/>
      <dgm:spPr/>
      <dgm:t>
        <a:bodyPr/>
        <a:lstStyle/>
        <a:p>
          <a:endParaRPr lang="ru-RU"/>
        </a:p>
      </dgm:t>
    </dgm:pt>
    <dgm:pt modelId="{68FC5166-6876-4C3F-9748-236FC6864889}" type="sibTrans" cxnId="{4C6D70F1-0B48-42EB-9489-36463717D1D0}">
      <dgm:prSet/>
      <dgm:spPr/>
      <dgm:t>
        <a:bodyPr/>
        <a:lstStyle/>
        <a:p>
          <a:endParaRPr lang="ru-RU"/>
        </a:p>
      </dgm:t>
    </dgm:pt>
    <dgm:pt modelId="{940663A1-7AC3-4E20-A4B6-221B20802C90}">
      <dgm:prSet phldrT="[Текст]"/>
      <dgm:spPr/>
      <dgm:t>
        <a:bodyPr/>
        <a:lstStyle/>
        <a:p>
          <a:r>
            <a:rPr lang="ru-RU" dirty="0" err="1" smtClean="0"/>
            <a:t>здровьесберегающие</a:t>
          </a:r>
          <a:r>
            <a:rPr lang="ru-RU" dirty="0" smtClean="0"/>
            <a:t> технологии </a:t>
          </a:r>
          <a:endParaRPr lang="ru-RU" dirty="0"/>
        </a:p>
      </dgm:t>
    </dgm:pt>
    <dgm:pt modelId="{76F34D3B-D790-43CB-92E8-E6589A0AD74E}" type="parTrans" cxnId="{096446A3-573F-47DC-82CF-CE49C070F957}">
      <dgm:prSet/>
      <dgm:spPr/>
      <dgm:t>
        <a:bodyPr/>
        <a:lstStyle/>
        <a:p>
          <a:endParaRPr lang="ru-RU"/>
        </a:p>
      </dgm:t>
    </dgm:pt>
    <dgm:pt modelId="{1B3BADE3-3C22-4605-984A-2910C4E99127}" type="sibTrans" cxnId="{096446A3-573F-47DC-82CF-CE49C070F957}">
      <dgm:prSet/>
      <dgm:spPr/>
      <dgm:t>
        <a:bodyPr/>
        <a:lstStyle/>
        <a:p>
          <a:endParaRPr lang="ru-RU"/>
        </a:p>
      </dgm:t>
    </dgm:pt>
    <dgm:pt modelId="{6B759461-5700-4973-A908-D1EF7F784927}">
      <dgm:prSet phldrT="[Текст]"/>
      <dgm:spPr/>
      <dgm:t>
        <a:bodyPr/>
        <a:lstStyle/>
        <a:p>
          <a:r>
            <a:rPr lang="ru-RU" dirty="0" smtClean="0"/>
            <a:t>технологии, основанные на реализации проектной деятельности</a:t>
          </a:r>
          <a:endParaRPr lang="ru-RU" dirty="0"/>
        </a:p>
      </dgm:t>
    </dgm:pt>
    <dgm:pt modelId="{4EE61A40-C9EE-41E8-AAE1-D13FACC29CD0}" type="parTrans" cxnId="{A0411F80-4550-455B-B196-AF31002200B6}">
      <dgm:prSet/>
      <dgm:spPr/>
      <dgm:t>
        <a:bodyPr/>
        <a:lstStyle/>
        <a:p>
          <a:endParaRPr lang="ru-RU"/>
        </a:p>
      </dgm:t>
    </dgm:pt>
    <dgm:pt modelId="{3E5B242B-217E-4FAA-97A2-D17E2C972374}" type="sibTrans" cxnId="{A0411F80-4550-455B-B196-AF31002200B6}">
      <dgm:prSet/>
      <dgm:spPr/>
      <dgm:t>
        <a:bodyPr/>
        <a:lstStyle/>
        <a:p>
          <a:endParaRPr lang="ru-RU"/>
        </a:p>
      </dgm:t>
    </dgm:pt>
    <dgm:pt modelId="{44058AC3-24C1-4D2D-BDC4-74978C9BF69D}" type="pres">
      <dgm:prSet presAssocID="{9D155E1A-0334-4275-9252-9A59E007A2EB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F0C9EAB-DA17-4282-9B4B-A3F0583369AF}" type="pres">
      <dgm:prSet presAssocID="{7DD5A338-308D-4525-97EF-0686D66115C1}" presName="compNode" presStyleCnt="0"/>
      <dgm:spPr/>
      <dgm:t>
        <a:bodyPr/>
        <a:lstStyle/>
        <a:p>
          <a:endParaRPr lang="ru-RU"/>
        </a:p>
      </dgm:t>
    </dgm:pt>
    <dgm:pt modelId="{698196B4-7EA0-4ABC-B417-16FEDBCE809A}" type="pres">
      <dgm:prSet presAssocID="{7DD5A338-308D-4525-97EF-0686D66115C1}" presName="dummyConnPt" presStyleCnt="0"/>
      <dgm:spPr/>
      <dgm:t>
        <a:bodyPr/>
        <a:lstStyle/>
        <a:p>
          <a:endParaRPr lang="ru-RU"/>
        </a:p>
      </dgm:t>
    </dgm:pt>
    <dgm:pt modelId="{F513337C-E6E0-4E0E-9ADD-1FE3CA04FA91}" type="pres">
      <dgm:prSet presAssocID="{7DD5A338-308D-4525-97EF-0686D66115C1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4B874E-6D7B-4F72-9922-D35FAECD9785}" type="pres">
      <dgm:prSet presAssocID="{D9A99271-1B84-4F45-9A06-F4353BC95DCD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0CEB196F-32C1-4607-9C1A-F1151DFA6A00}" type="pres">
      <dgm:prSet presAssocID="{B30ED328-1359-4CDF-8592-9E00E1C8BE1F}" presName="compNode" presStyleCnt="0"/>
      <dgm:spPr/>
      <dgm:t>
        <a:bodyPr/>
        <a:lstStyle/>
        <a:p>
          <a:endParaRPr lang="ru-RU"/>
        </a:p>
      </dgm:t>
    </dgm:pt>
    <dgm:pt modelId="{A4F49627-D053-40E8-9C42-79BB50ED7348}" type="pres">
      <dgm:prSet presAssocID="{B30ED328-1359-4CDF-8592-9E00E1C8BE1F}" presName="dummyConnPt" presStyleCnt="0"/>
      <dgm:spPr/>
      <dgm:t>
        <a:bodyPr/>
        <a:lstStyle/>
        <a:p>
          <a:endParaRPr lang="ru-RU"/>
        </a:p>
      </dgm:t>
    </dgm:pt>
    <dgm:pt modelId="{FA440792-6103-45D8-8515-09667D7B7A89}" type="pres">
      <dgm:prSet presAssocID="{B30ED328-1359-4CDF-8592-9E00E1C8BE1F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5D5C2D-B45F-43EA-AC8F-B1481FED94B2}" type="pres">
      <dgm:prSet presAssocID="{B99BF37A-8A76-4F97-A9A2-04F7E2FCAF19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1CC7D245-8693-4592-B02E-37AE0FBB7109}" type="pres">
      <dgm:prSet presAssocID="{EE909294-2C67-436B-9F9B-80205CB50519}" presName="compNode" presStyleCnt="0"/>
      <dgm:spPr/>
      <dgm:t>
        <a:bodyPr/>
        <a:lstStyle/>
        <a:p>
          <a:endParaRPr lang="ru-RU"/>
        </a:p>
      </dgm:t>
    </dgm:pt>
    <dgm:pt modelId="{0CE8151C-075C-4A53-A7A6-FBFE655867C6}" type="pres">
      <dgm:prSet presAssocID="{EE909294-2C67-436B-9F9B-80205CB50519}" presName="dummyConnPt" presStyleCnt="0"/>
      <dgm:spPr/>
      <dgm:t>
        <a:bodyPr/>
        <a:lstStyle/>
        <a:p>
          <a:endParaRPr lang="ru-RU"/>
        </a:p>
      </dgm:t>
    </dgm:pt>
    <dgm:pt modelId="{215C4FAC-3A1B-48E7-97E1-845483B0AC32}" type="pres">
      <dgm:prSet presAssocID="{EE909294-2C67-436B-9F9B-80205CB50519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F0632E-01D4-49BD-B9DA-FEF465E34FA7}" type="pres">
      <dgm:prSet presAssocID="{9C05144C-3438-4A37-BC54-04067633F0A2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6EEAD3B2-9157-4066-A89C-1A7DFA3FEDB5}" type="pres">
      <dgm:prSet presAssocID="{867A472B-6057-4355-AE00-155DFE0964D4}" presName="compNode" presStyleCnt="0"/>
      <dgm:spPr/>
      <dgm:t>
        <a:bodyPr/>
        <a:lstStyle/>
        <a:p>
          <a:endParaRPr lang="ru-RU"/>
        </a:p>
      </dgm:t>
    </dgm:pt>
    <dgm:pt modelId="{41622B5C-B720-4257-9271-A0171DF71B98}" type="pres">
      <dgm:prSet presAssocID="{867A472B-6057-4355-AE00-155DFE0964D4}" presName="dummyConnPt" presStyleCnt="0"/>
      <dgm:spPr/>
      <dgm:t>
        <a:bodyPr/>
        <a:lstStyle/>
        <a:p>
          <a:endParaRPr lang="ru-RU"/>
        </a:p>
      </dgm:t>
    </dgm:pt>
    <dgm:pt modelId="{19008EFA-CA6C-4ED0-B360-DFAC8B2F48EB}" type="pres">
      <dgm:prSet presAssocID="{867A472B-6057-4355-AE00-155DFE0964D4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CC6082-9BDE-41F0-B623-7DBFF496DDC5}" type="pres">
      <dgm:prSet presAssocID="{4C80D6A2-ABA6-41F7-8737-6259899B8F03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359E9860-6002-415F-A233-189FD7D00CA9}" type="pres">
      <dgm:prSet presAssocID="{CB57F1EE-4F9F-4758-B458-5F06769B47BC}" presName="compNode" presStyleCnt="0"/>
      <dgm:spPr/>
      <dgm:t>
        <a:bodyPr/>
        <a:lstStyle/>
        <a:p>
          <a:endParaRPr lang="ru-RU"/>
        </a:p>
      </dgm:t>
    </dgm:pt>
    <dgm:pt modelId="{9EAEB8FC-C054-45CC-B905-4C0761A49CD5}" type="pres">
      <dgm:prSet presAssocID="{CB57F1EE-4F9F-4758-B458-5F06769B47BC}" presName="dummyConnPt" presStyleCnt="0"/>
      <dgm:spPr/>
      <dgm:t>
        <a:bodyPr/>
        <a:lstStyle/>
        <a:p>
          <a:endParaRPr lang="ru-RU"/>
        </a:p>
      </dgm:t>
    </dgm:pt>
    <dgm:pt modelId="{D3BF7081-2501-475C-9EC5-A98D46758597}" type="pres">
      <dgm:prSet presAssocID="{CB57F1EE-4F9F-4758-B458-5F06769B47BC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3C2670-F61D-44D1-B9C1-45737C4B4D53}" type="pres">
      <dgm:prSet presAssocID="{EA1667C2-9A29-47A3-9715-E4CE3BFC2D19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EF60BE8C-ECFD-4D62-BD9E-2B9CA6E11E87}" type="pres">
      <dgm:prSet presAssocID="{E55BB4B0-CFDE-4A1F-BDE8-CF42A12C73BF}" presName="compNode" presStyleCnt="0"/>
      <dgm:spPr/>
      <dgm:t>
        <a:bodyPr/>
        <a:lstStyle/>
        <a:p>
          <a:endParaRPr lang="ru-RU"/>
        </a:p>
      </dgm:t>
    </dgm:pt>
    <dgm:pt modelId="{0784DE1E-B455-4B21-B6D9-3864DCEBB9C7}" type="pres">
      <dgm:prSet presAssocID="{E55BB4B0-CFDE-4A1F-BDE8-CF42A12C73BF}" presName="dummyConnPt" presStyleCnt="0"/>
      <dgm:spPr/>
      <dgm:t>
        <a:bodyPr/>
        <a:lstStyle/>
        <a:p>
          <a:endParaRPr lang="ru-RU"/>
        </a:p>
      </dgm:t>
    </dgm:pt>
    <dgm:pt modelId="{E1B11FB5-549A-4695-A9C7-1BA423D4F0BF}" type="pres">
      <dgm:prSet presAssocID="{E55BB4B0-CFDE-4A1F-BDE8-CF42A12C73BF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5636B2-7642-4559-8C9F-8FA186542036}" type="pres">
      <dgm:prSet presAssocID="{F7A9910E-1208-47B7-B2E9-576583882006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2BE5153E-34BB-4A1E-8108-63C955B24AA7}" type="pres">
      <dgm:prSet presAssocID="{4A1109E0-9404-458B-8C4A-78B3FB30CC0C}" presName="compNode" presStyleCnt="0"/>
      <dgm:spPr/>
      <dgm:t>
        <a:bodyPr/>
        <a:lstStyle/>
        <a:p>
          <a:endParaRPr lang="ru-RU"/>
        </a:p>
      </dgm:t>
    </dgm:pt>
    <dgm:pt modelId="{B4CD96D1-C343-4E68-B08C-67D9407F7146}" type="pres">
      <dgm:prSet presAssocID="{4A1109E0-9404-458B-8C4A-78B3FB30CC0C}" presName="dummyConnPt" presStyleCnt="0"/>
      <dgm:spPr/>
      <dgm:t>
        <a:bodyPr/>
        <a:lstStyle/>
        <a:p>
          <a:endParaRPr lang="ru-RU"/>
        </a:p>
      </dgm:t>
    </dgm:pt>
    <dgm:pt modelId="{A49F8A72-EC7E-43E6-8485-AD4F7830141E}" type="pres">
      <dgm:prSet presAssocID="{4A1109E0-9404-458B-8C4A-78B3FB30CC0C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E91459-E916-4351-8B80-1C75CF718CFD}" type="pres">
      <dgm:prSet presAssocID="{68FC5166-6876-4C3F-9748-236FC6864889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1CD2F95D-6EEE-4B71-BA51-ACEA70602F7D}" type="pres">
      <dgm:prSet presAssocID="{940663A1-7AC3-4E20-A4B6-221B20802C90}" presName="compNode" presStyleCnt="0"/>
      <dgm:spPr/>
      <dgm:t>
        <a:bodyPr/>
        <a:lstStyle/>
        <a:p>
          <a:endParaRPr lang="ru-RU"/>
        </a:p>
      </dgm:t>
    </dgm:pt>
    <dgm:pt modelId="{C542B007-69C2-415C-95CD-66361DB6C9E7}" type="pres">
      <dgm:prSet presAssocID="{940663A1-7AC3-4E20-A4B6-221B20802C90}" presName="dummyConnPt" presStyleCnt="0"/>
      <dgm:spPr/>
      <dgm:t>
        <a:bodyPr/>
        <a:lstStyle/>
        <a:p>
          <a:endParaRPr lang="ru-RU"/>
        </a:p>
      </dgm:t>
    </dgm:pt>
    <dgm:pt modelId="{E9237E96-1371-4D2E-B848-C6943B97C8DF}" type="pres">
      <dgm:prSet presAssocID="{940663A1-7AC3-4E20-A4B6-221B20802C90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EAC972-2948-4DFC-8E0B-BF05FEC1D943}" type="pres">
      <dgm:prSet presAssocID="{1B3BADE3-3C22-4605-984A-2910C4E99127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718EC410-FF62-490C-AF36-981D8E2D5F44}" type="pres">
      <dgm:prSet presAssocID="{6B759461-5700-4973-A908-D1EF7F784927}" presName="compNode" presStyleCnt="0"/>
      <dgm:spPr/>
      <dgm:t>
        <a:bodyPr/>
        <a:lstStyle/>
        <a:p>
          <a:endParaRPr lang="ru-RU"/>
        </a:p>
      </dgm:t>
    </dgm:pt>
    <dgm:pt modelId="{027842CF-9713-4FC7-93F3-6FBBCCB78738}" type="pres">
      <dgm:prSet presAssocID="{6B759461-5700-4973-A908-D1EF7F784927}" presName="dummyConnPt" presStyleCnt="0"/>
      <dgm:spPr/>
      <dgm:t>
        <a:bodyPr/>
        <a:lstStyle/>
        <a:p>
          <a:endParaRPr lang="ru-RU"/>
        </a:p>
      </dgm:t>
    </dgm:pt>
    <dgm:pt modelId="{CCE47723-5214-42C4-B069-BE1D86D64B2C}" type="pres">
      <dgm:prSet presAssocID="{6B759461-5700-4973-A908-D1EF7F784927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D51188F-0618-4C56-AD8A-C463A80B1799}" type="presOf" srcId="{E55BB4B0-CFDE-4A1F-BDE8-CF42A12C73BF}" destId="{E1B11FB5-549A-4695-A9C7-1BA423D4F0BF}" srcOrd="0" destOrd="0" presId="urn:microsoft.com/office/officeart/2005/8/layout/bProcess4"/>
    <dgm:cxn modelId="{2345D534-0829-431E-A703-B52B85836B1A}" srcId="{9D155E1A-0334-4275-9252-9A59E007A2EB}" destId="{CB57F1EE-4F9F-4758-B458-5F06769B47BC}" srcOrd="4" destOrd="0" parTransId="{BC7222B7-A779-4DBC-B0E9-61FA6E95AD20}" sibTransId="{EA1667C2-9A29-47A3-9715-E4CE3BFC2D19}"/>
    <dgm:cxn modelId="{60DF4439-9CC6-4629-AC35-D00C06FFE78C}" type="presOf" srcId="{4A1109E0-9404-458B-8C4A-78B3FB30CC0C}" destId="{A49F8A72-EC7E-43E6-8485-AD4F7830141E}" srcOrd="0" destOrd="0" presId="urn:microsoft.com/office/officeart/2005/8/layout/bProcess4"/>
    <dgm:cxn modelId="{4AEFB460-9CDC-406E-A173-F4B63F4FE67C}" type="presOf" srcId="{CB57F1EE-4F9F-4758-B458-5F06769B47BC}" destId="{D3BF7081-2501-475C-9EC5-A98D46758597}" srcOrd="0" destOrd="0" presId="urn:microsoft.com/office/officeart/2005/8/layout/bProcess4"/>
    <dgm:cxn modelId="{9C460B47-E264-44C4-A1D2-F4DF9E48D193}" type="presOf" srcId="{6B759461-5700-4973-A908-D1EF7F784927}" destId="{CCE47723-5214-42C4-B069-BE1D86D64B2C}" srcOrd="0" destOrd="0" presId="urn:microsoft.com/office/officeart/2005/8/layout/bProcess4"/>
    <dgm:cxn modelId="{6EE0B56F-D161-4A56-A07B-10CBA1B37536}" srcId="{9D155E1A-0334-4275-9252-9A59E007A2EB}" destId="{7DD5A338-308D-4525-97EF-0686D66115C1}" srcOrd="0" destOrd="0" parTransId="{6617BAD5-3729-4E0E-9243-253B32CAC7F6}" sibTransId="{D9A99271-1B84-4F45-9A06-F4353BC95DCD}"/>
    <dgm:cxn modelId="{AA7C7E41-8D8C-491C-9E4A-DF38839E9731}" srcId="{9D155E1A-0334-4275-9252-9A59E007A2EB}" destId="{E55BB4B0-CFDE-4A1F-BDE8-CF42A12C73BF}" srcOrd="5" destOrd="0" parTransId="{2D42971B-E669-4A6C-B044-B24272DACB7D}" sibTransId="{F7A9910E-1208-47B7-B2E9-576583882006}"/>
    <dgm:cxn modelId="{2244029A-FBA9-41FD-9EE4-152BF2C8E514}" type="presOf" srcId="{B99BF37A-8A76-4F97-A9A2-04F7E2FCAF19}" destId="{975D5C2D-B45F-43EA-AC8F-B1481FED94B2}" srcOrd="0" destOrd="0" presId="urn:microsoft.com/office/officeart/2005/8/layout/bProcess4"/>
    <dgm:cxn modelId="{096446A3-573F-47DC-82CF-CE49C070F957}" srcId="{9D155E1A-0334-4275-9252-9A59E007A2EB}" destId="{940663A1-7AC3-4E20-A4B6-221B20802C90}" srcOrd="7" destOrd="0" parTransId="{76F34D3B-D790-43CB-92E8-E6589A0AD74E}" sibTransId="{1B3BADE3-3C22-4605-984A-2910C4E99127}"/>
    <dgm:cxn modelId="{2A36F759-D096-4E89-AF6F-3BA123ED40A1}" type="presOf" srcId="{1B3BADE3-3C22-4605-984A-2910C4E99127}" destId="{61EAC972-2948-4DFC-8E0B-BF05FEC1D943}" srcOrd="0" destOrd="0" presId="urn:microsoft.com/office/officeart/2005/8/layout/bProcess4"/>
    <dgm:cxn modelId="{D6EAFB08-CDD9-443C-8B67-FAFFE07F3BD4}" srcId="{9D155E1A-0334-4275-9252-9A59E007A2EB}" destId="{B30ED328-1359-4CDF-8592-9E00E1C8BE1F}" srcOrd="1" destOrd="0" parTransId="{ED27087A-18F1-40D6-8CC5-0376F5B97114}" sibTransId="{B99BF37A-8A76-4F97-A9A2-04F7E2FCAF19}"/>
    <dgm:cxn modelId="{D159A8F0-1B21-42A1-A20A-B1F3538E9ACC}" srcId="{9D155E1A-0334-4275-9252-9A59E007A2EB}" destId="{EE909294-2C67-436B-9F9B-80205CB50519}" srcOrd="2" destOrd="0" parTransId="{63A27E62-7CC4-41FE-B81B-128C0180E310}" sibTransId="{9C05144C-3438-4A37-BC54-04067633F0A2}"/>
    <dgm:cxn modelId="{4C6D70F1-0B48-42EB-9489-36463717D1D0}" srcId="{9D155E1A-0334-4275-9252-9A59E007A2EB}" destId="{4A1109E0-9404-458B-8C4A-78B3FB30CC0C}" srcOrd="6" destOrd="0" parTransId="{402F4778-2D8B-4672-A7F2-86367712EEBA}" sibTransId="{68FC5166-6876-4C3F-9748-236FC6864889}"/>
    <dgm:cxn modelId="{89592811-739F-427E-9BC2-173D9DCC75DD}" type="presOf" srcId="{9D155E1A-0334-4275-9252-9A59E007A2EB}" destId="{44058AC3-24C1-4D2D-BDC4-74978C9BF69D}" srcOrd="0" destOrd="0" presId="urn:microsoft.com/office/officeart/2005/8/layout/bProcess4"/>
    <dgm:cxn modelId="{49B1B8EB-A999-4DA6-B042-4829BA224558}" type="presOf" srcId="{7DD5A338-308D-4525-97EF-0686D66115C1}" destId="{F513337C-E6E0-4E0E-9ADD-1FE3CA04FA91}" srcOrd="0" destOrd="0" presId="urn:microsoft.com/office/officeart/2005/8/layout/bProcess4"/>
    <dgm:cxn modelId="{45B3A73C-A434-4685-9825-F04C318E0AC7}" type="presOf" srcId="{68FC5166-6876-4C3F-9748-236FC6864889}" destId="{F2E91459-E916-4351-8B80-1C75CF718CFD}" srcOrd="0" destOrd="0" presId="urn:microsoft.com/office/officeart/2005/8/layout/bProcess4"/>
    <dgm:cxn modelId="{13A2E443-454D-4DA4-8B1F-B4CFF2A47163}" type="presOf" srcId="{867A472B-6057-4355-AE00-155DFE0964D4}" destId="{19008EFA-CA6C-4ED0-B360-DFAC8B2F48EB}" srcOrd="0" destOrd="0" presId="urn:microsoft.com/office/officeart/2005/8/layout/bProcess4"/>
    <dgm:cxn modelId="{90281FC6-B9F7-412D-B2D6-75241A154A7F}" type="presOf" srcId="{EA1667C2-9A29-47A3-9715-E4CE3BFC2D19}" destId="{4D3C2670-F61D-44D1-B9C1-45737C4B4D53}" srcOrd="0" destOrd="0" presId="urn:microsoft.com/office/officeart/2005/8/layout/bProcess4"/>
    <dgm:cxn modelId="{A0411F80-4550-455B-B196-AF31002200B6}" srcId="{9D155E1A-0334-4275-9252-9A59E007A2EB}" destId="{6B759461-5700-4973-A908-D1EF7F784927}" srcOrd="8" destOrd="0" parTransId="{4EE61A40-C9EE-41E8-AAE1-D13FACC29CD0}" sibTransId="{3E5B242B-217E-4FAA-97A2-D17E2C972374}"/>
    <dgm:cxn modelId="{1A76CC45-FC3C-430D-AD80-9A27F4827C4C}" type="presOf" srcId="{F7A9910E-1208-47B7-B2E9-576583882006}" destId="{0D5636B2-7642-4559-8C9F-8FA186542036}" srcOrd="0" destOrd="0" presId="urn:microsoft.com/office/officeart/2005/8/layout/bProcess4"/>
    <dgm:cxn modelId="{EF501880-E2C2-4262-8201-37DA48EFFCED}" type="presOf" srcId="{9C05144C-3438-4A37-BC54-04067633F0A2}" destId="{F9F0632E-01D4-49BD-B9DA-FEF465E34FA7}" srcOrd="0" destOrd="0" presId="urn:microsoft.com/office/officeart/2005/8/layout/bProcess4"/>
    <dgm:cxn modelId="{DF5AB5F7-E6CD-4772-9538-F0EA169626AD}" type="presOf" srcId="{B30ED328-1359-4CDF-8592-9E00E1C8BE1F}" destId="{FA440792-6103-45D8-8515-09667D7B7A89}" srcOrd="0" destOrd="0" presId="urn:microsoft.com/office/officeart/2005/8/layout/bProcess4"/>
    <dgm:cxn modelId="{691A0BB3-0FAA-4E1D-B3BD-0AE1EEFD7006}" type="presOf" srcId="{EE909294-2C67-436B-9F9B-80205CB50519}" destId="{215C4FAC-3A1B-48E7-97E1-845483B0AC32}" srcOrd="0" destOrd="0" presId="urn:microsoft.com/office/officeart/2005/8/layout/bProcess4"/>
    <dgm:cxn modelId="{0E0BB625-445E-4CC1-90DB-144DCB78DB31}" srcId="{9D155E1A-0334-4275-9252-9A59E007A2EB}" destId="{867A472B-6057-4355-AE00-155DFE0964D4}" srcOrd="3" destOrd="0" parTransId="{733A6A41-8543-4874-8EE3-70366CA054E3}" sibTransId="{4C80D6A2-ABA6-41F7-8737-6259899B8F03}"/>
    <dgm:cxn modelId="{D9814BA8-EFEB-41EB-9603-69E5317A454E}" type="presOf" srcId="{D9A99271-1B84-4F45-9A06-F4353BC95DCD}" destId="{694B874E-6D7B-4F72-9922-D35FAECD9785}" srcOrd="0" destOrd="0" presId="urn:microsoft.com/office/officeart/2005/8/layout/bProcess4"/>
    <dgm:cxn modelId="{D4895707-4D1A-4092-A52C-9C2499117E28}" type="presOf" srcId="{4C80D6A2-ABA6-41F7-8737-6259899B8F03}" destId="{30CC6082-9BDE-41F0-B623-7DBFF496DDC5}" srcOrd="0" destOrd="0" presId="urn:microsoft.com/office/officeart/2005/8/layout/bProcess4"/>
    <dgm:cxn modelId="{C04A93FC-8E6E-4B1A-80CC-1E79AE48AA96}" type="presOf" srcId="{940663A1-7AC3-4E20-A4B6-221B20802C90}" destId="{E9237E96-1371-4D2E-B848-C6943B97C8DF}" srcOrd="0" destOrd="0" presId="urn:microsoft.com/office/officeart/2005/8/layout/bProcess4"/>
    <dgm:cxn modelId="{23A48D50-88C1-4BB2-8C0A-287DCD824FAE}" type="presParOf" srcId="{44058AC3-24C1-4D2D-BDC4-74978C9BF69D}" destId="{AF0C9EAB-DA17-4282-9B4B-A3F0583369AF}" srcOrd="0" destOrd="0" presId="urn:microsoft.com/office/officeart/2005/8/layout/bProcess4"/>
    <dgm:cxn modelId="{23216772-8C55-4331-BF9A-F6E46CEE6DEC}" type="presParOf" srcId="{AF0C9EAB-DA17-4282-9B4B-A3F0583369AF}" destId="{698196B4-7EA0-4ABC-B417-16FEDBCE809A}" srcOrd="0" destOrd="0" presId="urn:microsoft.com/office/officeart/2005/8/layout/bProcess4"/>
    <dgm:cxn modelId="{3F605749-4FFD-40AA-B727-C8B24178C700}" type="presParOf" srcId="{AF0C9EAB-DA17-4282-9B4B-A3F0583369AF}" destId="{F513337C-E6E0-4E0E-9ADD-1FE3CA04FA91}" srcOrd="1" destOrd="0" presId="urn:microsoft.com/office/officeart/2005/8/layout/bProcess4"/>
    <dgm:cxn modelId="{47F91CE7-6C39-4BFE-A08D-AF6DD97A3C76}" type="presParOf" srcId="{44058AC3-24C1-4D2D-BDC4-74978C9BF69D}" destId="{694B874E-6D7B-4F72-9922-D35FAECD9785}" srcOrd="1" destOrd="0" presId="urn:microsoft.com/office/officeart/2005/8/layout/bProcess4"/>
    <dgm:cxn modelId="{AAAD89AA-BF92-4C86-8E1B-04FF8FA6D82D}" type="presParOf" srcId="{44058AC3-24C1-4D2D-BDC4-74978C9BF69D}" destId="{0CEB196F-32C1-4607-9C1A-F1151DFA6A00}" srcOrd="2" destOrd="0" presId="urn:microsoft.com/office/officeart/2005/8/layout/bProcess4"/>
    <dgm:cxn modelId="{75DFF9F3-E9AF-4406-A9D3-49B0B386EF5F}" type="presParOf" srcId="{0CEB196F-32C1-4607-9C1A-F1151DFA6A00}" destId="{A4F49627-D053-40E8-9C42-79BB50ED7348}" srcOrd="0" destOrd="0" presId="urn:microsoft.com/office/officeart/2005/8/layout/bProcess4"/>
    <dgm:cxn modelId="{8CEC60B6-6B75-44E5-9157-8576E4009061}" type="presParOf" srcId="{0CEB196F-32C1-4607-9C1A-F1151DFA6A00}" destId="{FA440792-6103-45D8-8515-09667D7B7A89}" srcOrd="1" destOrd="0" presId="urn:microsoft.com/office/officeart/2005/8/layout/bProcess4"/>
    <dgm:cxn modelId="{3234B9CC-FB42-498A-AC2E-5550D65502C3}" type="presParOf" srcId="{44058AC3-24C1-4D2D-BDC4-74978C9BF69D}" destId="{975D5C2D-B45F-43EA-AC8F-B1481FED94B2}" srcOrd="3" destOrd="0" presId="urn:microsoft.com/office/officeart/2005/8/layout/bProcess4"/>
    <dgm:cxn modelId="{AD69AD11-A56E-4DEC-AC9E-087CEA806B87}" type="presParOf" srcId="{44058AC3-24C1-4D2D-BDC4-74978C9BF69D}" destId="{1CC7D245-8693-4592-B02E-37AE0FBB7109}" srcOrd="4" destOrd="0" presId="urn:microsoft.com/office/officeart/2005/8/layout/bProcess4"/>
    <dgm:cxn modelId="{FA70DDD0-58C2-458A-A846-F538C68240E1}" type="presParOf" srcId="{1CC7D245-8693-4592-B02E-37AE0FBB7109}" destId="{0CE8151C-075C-4A53-A7A6-FBFE655867C6}" srcOrd="0" destOrd="0" presId="urn:microsoft.com/office/officeart/2005/8/layout/bProcess4"/>
    <dgm:cxn modelId="{E9ABC19B-F066-4163-B881-A86B1080250F}" type="presParOf" srcId="{1CC7D245-8693-4592-B02E-37AE0FBB7109}" destId="{215C4FAC-3A1B-48E7-97E1-845483B0AC32}" srcOrd="1" destOrd="0" presId="urn:microsoft.com/office/officeart/2005/8/layout/bProcess4"/>
    <dgm:cxn modelId="{CA53DA06-B6F7-4E7A-A729-7F7F630C6ADC}" type="presParOf" srcId="{44058AC3-24C1-4D2D-BDC4-74978C9BF69D}" destId="{F9F0632E-01D4-49BD-B9DA-FEF465E34FA7}" srcOrd="5" destOrd="0" presId="urn:microsoft.com/office/officeart/2005/8/layout/bProcess4"/>
    <dgm:cxn modelId="{73055FA2-F438-49AA-BE15-DC18021C73DA}" type="presParOf" srcId="{44058AC3-24C1-4D2D-BDC4-74978C9BF69D}" destId="{6EEAD3B2-9157-4066-A89C-1A7DFA3FEDB5}" srcOrd="6" destOrd="0" presId="urn:microsoft.com/office/officeart/2005/8/layout/bProcess4"/>
    <dgm:cxn modelId="{2DB8BA0F-C4ED-4515-B4BB-382318FDB41E}" type="presParOf" srcId="{6EEAD3B2-9157-4066-A89C-1A7DFA3FEDB5}" destId="{41622B5C-B720-4257-9271-A0171DF71B98}" srcOrd="0" destOrd="0" presId="urn:microsoft.com/office/officeart/2005/8/layout/bProcess4"/>
    <dgm:cxn modelId="{43D6A530-D544-44CE-A7AE-3C62370D3F83}" type="presParOf" srcId="{6EEAD3B2-9157-4066-A89C-1A7DFA3FEDB5}" destId="{19008EFA-CA6C-4ED0-B360-DFAC8B2F48EB}" srcOrd="1" destOrd="0" presId="urn:microsoft.com/office/officeart/2005/8/layout/bProcess4"/>
    <dgm:cxn modelId="{77541BCE-C7D6-44D2-9CFE-AA0D2A904093}" type="presParOf" srcId="{44058AC3-24C1-4D2D-BDC4-74978C9BF69D}" destId="{30CC6082-9BDE-41F0-B623-7DBFF496DDC5}" srcOrd="7" destOrd="0" presId="urn:microsoft.com/office/officeart/2005/8/layout/bProcess4"/>
    <dgm:cxn modelId="{DE9D2A73-338A-48FD-B0A6-F988FE47384E}" type="presParOf" srcId="{44058AC3-24C1-4D2D-BDC4-74978C9BF69D}" destId="{359E9860-6002-415F-A233-189FD7D00CA9}" srcOrd="8" destOrd="0" presId="urn:microsoft.com/office/officeart/2005/8/layout/bProcess4"/>
    <dgm:cxn modelId="{CD72C01F-A73B-4A7C-B166-155F9800ECE1}" type="presParOf" srcId="{359E9860-6002-415F-A233-189FD7D00CA9}" destId="{9EAEB8FC-C054-45CC-B905-4C0761A49CD5}" srcOrd="0" destOrd="0" presId="urn:microsoft.com/office/officeart/2005/8/layout/bProcess4"/>
    <dgm:cxn modelId="{F1FCFFBB-59BB-498D-A996-28B0DC01F12E}" type="presParOf" srcId="{359E9860-6002-415F-A233-189FD7D00CA9}" destId="{D3BF7081-2501-475C-9EC5-A98D46758597}" srcOrd="1" destOrd="0" presId="urn:microsoft.com/office/officeart/2005/8/layout/bProcess4"/>
    <dgm:cxn modelId="{682B5170-A12C-4FCB-922F-7E5CE9DF9196}" type="presParOf" srcId="{44058AC3-24C1-4D2D-BDC4-74978C9BF69D}" destId="{4D3C2670-F61D-44D1-B9C1-45737C4B4D53}" srcOrd="9" destOrd="0" presId="urn:microsoft.com/office/officeart/2005/8/layout/bProcess4"/>
    <dgm:cxn modelId="{120C788A-6FA0-4A9E-8B89-5B6EB9178B68}" type="presParOf" srcId="{44058AC3-24C1-4D2D-BDC4-74978C9BF69D}" destId="{EF60BE8C-ECFD-4D62-BD9E-2B9CA6E11E87}" srcOrd="10" destOrd="0" presId="urn:microsoft.com/office/officeart/2005/8/layout/bProcess4"/>
    <dgm:cxn modelId="{7AF3D34F-E250-4DAD-9E90-B6F8BDDA6FD0}" type="presParOf" srcId="{EF60BE8C-ECFD-4D62-BD9E-2B9CA6E11E87}" destId="{0784DE1E-B455-4B21-B6D9-3864DCEBB9C7}" srcOrd="0" destOrd="0" presId="urn:microsoft.com/office/officeart/2005/8/layout/bProcess4"/>
    <dgm:cxn modelId="{8A6F87F4-DFF2-498B-A57E-58C1A6A6D5AD}" type="presParOf" srcId="{EF60BE8C-ECFD-4D62-BD9E-2B9CA6E11E87}" destId="{E1B11FB5-549A-4695-A9C7-1BA423D4F0BF}" srcOrd="1" destOrd="0" presId="urn:microsoft.com/office/officeart/2005/8/layout/bProcess4"/>
    <dgm:cxn modelId="{9B764CE5-3B46-4CC7-B8A0-5194E4A02250}" type="presParOf" srcId="{44058AC3-24C1-4D2D-BDC4-74978C9BF69D}" destId="{0D5636B2-7642-4559-8C9F-8FA186542036}" srcOrd="11" destOrd="0" presId="urn:microsoft.com/office/officeart/2005/8/layout/bProcess4"/>
    <dgm:cxn modelId="{C5EB06A9-7B1A-483F-8DCC-9264F5DC340B}" type="presParOf" srcId="{44058AC3-24C1-4D2D-BDC4-74978C9BF69D}" destId="{2BE5153E-34BB-4A1E-8108-63C955B24AA7}" srcOrd="12" destOrd="0" presId="urn:microsoft.com/office/officeart/2005/8/layout/bProcess4"/>
    <dgm:cxn modelId="{703C390A-2DC6-400F-924A-3E8CE1E0AABC}" type="presParOf" srcId="{2BE5153E-34BB-4A1E-8108-63C955B24AA7}" destId="{B4CD96D1-C343-4E68-B08C-67D9407F7146}" srcOrd="0" destOrd="0" presId="urn:microsoft.com/office/officeart/2005/8/layout/bProcess4"/>
    <dgm:cxn modelId="{8DD4DAF2-664B-4F2C-97AD-EF19F5BE27BD}" type="presParOf" srcId="{2BE5153E-34BB-4A1E-8108-63C955B24AA7}" destId="{A49F8A72-EC7E-43E6-8485-AD4F7830141E}" srcOrd="1" destOrd="0" presId="urn:microsoft.com/office/officeart/2005/8/layout/bProcess4"/>
    <dgm:cxn modelId="{96605005-6581-4673-A4EB-DA383CEBACFB}" type="presParOf" srcId="{44058AC3-24C1-4D2D-BDC4-74978C9BF69D}" destId="{F2E91459-E916-4351-8B80-1C75CF718CFD}" srcOrd="13" destOrd="0" presId="urn:microsoft.com/office/officeart/2005/8/layout/bProcess4"/>
    <dgm:cxn modelId="{E146E824-4A93-437F-9333-BAA7A022B22A}" type="presParOf" srcId="{44058AC3-24C1-4D2D-BDC4-74978C9BF69D}" destId="{1CD2F95D-6EEE-4B71-BA51-ACEA70602F7D}" srcOrd="14" destOrd="0" presId="urn:microsoft.com/office/officeart/2005/8/layout/bProcess4"/>
    <dgm:cxn modelId="{4784166A-9F7A-4554-A9AA-E21E80E8DF05}" type="presParOf" srcId="{1CD2F95D-6EEE-4B71-BA51-ACEA70602F7D}" destId="{C542B007-69C2-415C-95CD-66361DB6C9E7}" srcOrd="0" destOrd="0" presId="urn:microsoft.com/office/officeart/2005/8/layout/bProcess4"/>
    <dgm:cxn modelId="{4BDAB8F3-DB57-44D1-BD3E-8D69151C1E22}" type="presParOf" srcId="{1CD2F95D-6EEE-4B71-BA51-ACEA70602F7D}" destId="{E9237E96-1371-4D2E-B848-C6943B97C8DF}" srcOrd="1" destOrd="0" presId="urn:microsoft.com/office/officeart/2005/8/layout/bProcess4"/>
    <dgm:cxn modelId="{6C0FB54C-9120-43CF-8ADB-8AD977CAE2E1}" type="presParOf" srcId="{44058AC3-24C1-4D2D-BDC4-74978C9BF69D}" destId="{61EAC972-2948-4DFC-8E0B-BF05FEC1D943}" srcOrd="15" destOrd="0" presId="urn:microsoft.com/office/officeart/2005/8/layout/bProcess4"/>
    <dgm:cxn modelId="{C80DE5E5-18ED-422A-9652-17907A51BA6C}" type="presParOf" srcId="{44058AC3-24C1-4D2D-BDC4-74978C9BF69D}" destId="{718EC410-FF62-490C-AF36-981D8E2D5F44}" srcOrd="16" destOrd="0" presId="urn:microsoft.com/office/officeart/2005/8/layout/bProcess4"/>
    <dgm:cxn modelId="{14573796-70D4-4DDA-B2BC-C3E3A98CFE7A}" type="presParOf" srcId="{718EC410-FF62-490C-AF36-981D8E2D5F44}" destId="{027842CF-9713-4FC7-93F3-6FBBCCB78738}" srcOrd="0" destOrd="0" presId="urn:microsoft.com/office/officeart/2005/8/layout/bProcess4"/>
    <dgm:cxn modelId="{F3547999-D989-4281-BA30-A786FA5F74AD}" type="presParOf" srcId="{718EC410-FF62-490C-AF36-981D8E2D5F44}" destId="{CCE47723-5214-42C4-B069-BE1D86D64B2C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A48B236-80CF-4876-A35A-1AD546E9CEEA}" type="doc">
      <dgm:prSet loTypeId="urn:microsoft.com/office/officeart/2005/8/layout/cycle4" loCatId="cycle" qsTypeId="urn:microsoft.com/office/officeart/2005/8/quickstyle/3d2#1" qsCatId="3D" csTypeId="urn:microsoft.com/office/officeart/2005/8/colors/colorful1#5" csCatId="colorful" phldr="1"/>
      <dgm:spPr/>
      <dgm:t>
        <a:bodyPr/>
        <a:lstStyle/>
        <a:p>
          <a:endParaRPr lang="ru-RU"/>
        </a:p>
      </dgm:t>
    </dgm:pt>
    <dgm:pt modelId="{34D83412-C143-4F9F-8BA6-49E6C165EFBF}">
      <dgm:prSet phldrT="[Текст]" custT="1"/>
      <dgm:spPr/>
      <dgm:t>
        <a:bodyPr/>
        <a:lstStyle/>
        <a:p>
          <a:r>
            <a:rPr lang="ru-RU" sz="1800" dirty="0" smtClean="0"/>
            <a:t>нормативная база (проекты локальных актов); </a:t>
          </a:r>
          <a:endParaRPr lang="ru-RU" sz="1800" dirty="0"/>
        </a:p>
      </dgm:t>
    </dgm:pt>
    <dgm:pt modelId="{D058541B-4C6B-4DE7-BAD4-11155895A38D}" type="parTrans" cxnId="{32C43EF1-6479-43ED-8FA6-AC926CEBC9CD}">
      <dgm:prSet/>
      <dgm:spPr/>
      <dgm:t>
        <a:bodyPr/>
        <a:lstStyle/>
        <a:p>
          <a:endParaRPr lang="ru-RU"/>
        </a:p>
      </dgm:t>
    </dgm:pt>
    <dgm:pt modelId="{EEA219D0-052B-4333-8B2A-2EF793D46BDF}" type="sibTrans" cxnId="{32C43EF1-6479-43ED-8FA6-AC926CEBC9CD}">
      <dgm:prSet/>
      <dgm:spPr/>
      <dgm:t>
        <a:bodyPr/>
        <a:lstStyle/>
        <a:p>
          <a:endParaRPr lang="ru-RU"/>
        </a:p>
      </dgm:t>
    </dgm:pt>
    <dgm:pt modelId="{E12F6620-254E-4F43-9B93-236F7CED5C8D}">
      <dgm:prSet phldrT="[Текст]" custT="1"/>
      <dgm:spPr/>
      <dgm:t>
        <a:bodyPr/>
        <a:lstStyle/>
        <a:p>
          <a:r>
            <a:rPr lang="ru-RU" sz="1300" dirty="0" smtClean="0"/>
            <a:t>технологии организации образовательного и воспитательного процесса, коррекционной работы; </a:t>
          </a:r>
          <a:endParaRPr lang="ru-RU" sz="1300" dirty="0"/>
        </a:p>
      </dgm:t>
    </dgm:pt>
    <dgm:pt modelId="{D9B445DD-E77D-4E88-91CF-8E889D88ACA3}" type="parTrans" cxnId="{503C4625-1C35-494E-8E84-98BC15B1871E}">
      <dgm:prSet/>
      <dgm:spPr/>
      <dgm:t>
        <a:bodyPr/>
        <a:lstStyle/>
        <a:p>
          <a:endParaRPr lang="ru-RU"/>
        </a:p>
      </dgm:t>
    </dgm:pt>
    <dgm:pt modelId="{4746FE0B-DF91-4A73-8FB0-E81A8B162483}" type="sibTrans" cxnId="{503C4625-1C35-494E-8E84-98BC15B1871E}">
      <dgm:prSet/>
      <dgm:spPr/>
      <dgm:t>
        <a:bodyPr/>
        <a:lstStyle/>
        <a:p>
          <a:endParaRPr lang="ru-RU"/>
        </a:p>
      </dgm:t>
    </dgm:pt>
    <dgm:pt modelId="{C7F5BC76-FC1B-4FF1-837F-86C65049BA1F}">
      <dgm:prSet phldrT="[Текст]"/>
      <dgm:spPr/>
      <dgm:t>
        <a:bodyPr/>
        <a:lstStyle/>
        <a:p>
          <a:r>
            <a:rPr lang="ru-RU" dirty="0" smtClean="0"/>
            <a:t>система оценивания; </a:t>
          </a:r>
          <a:endParaRPr lang="ru-RU" dirty="0"/>
        </a:p>
      </dgm:t>
    </dgm:pt>
    <dgm:pt modelId="{BE871B41-E4A2-4FCE-8550-8899D14BEFA0}" type="parTrans" cxnId="{BB4BEBF4-40A0-46CA-A0CE-775A66ED9E54}">
      <dgm:prSet/>
      <dgm:spPr/>
      <dgm:t>
        <a:bodyPr/>
        <a:lstStyle/>
        <a:p>
          <a:endParaRPr lang="ru-RU"/>
        </a:p>
      </dgm:t>
    </dgm:pt>
    <dgm:pt modelId="{0BBADA56-28A8-422A-8A12-0F96E2C23963}" type="sibTrans" cxnId="{BB4BEBF4-40A0-46CA-A0CE-775A66ED9E54}">
      <dgm:prSet/>
      <dgm:spPr/>
      <dgm:t>
        <a:bodyPr/>
        <a:lstStyle/>
        <a:p>
          <a:endParaRPr lang="ru-RU"/>
        </a:p>
      </dgm:t>
    </dgm:pt>
    <dgm:pt modelId="{C339B04F-F2B6-47C6-9343-77BA00E81064}">
      <dgm:prSet phldrT="[Текст]"/>
      <dgm:spPr/>
      <dgm:t>
        <a:bodyPr/>
        <a:lstStyle/>
        <a:p>
          <a:r>
            <a:rPr lang="ru-RU" dirty="0" smtClean="0"/>
            <a:t>публичная презентация результатов.</a:t>
          </a:r>
          <a:endParaRPr lang="ru-RU" dirty="0"/>
        </a:p>
      </dgm:t>
    </dgm:pt>
    <dgm:pt modelId="{6013758D-31B0-4052-83AF-2681FB263509}" type="parTrans" cxnId="{AB1AACA8-CC5B-4F18-8730-70E43DFCC03C}">
      <dgm:prSet/>
      <dgm:spPr/>
      <dgm:t>
        <a:bodyPr/>
        <a:lstStyle/>
        <a:p>
          <a:endParaRPr lang="ru-RU"/>
        </a:p>
      </dgm:t>
    </dgm:pt>
    <dgm:pt modelId="{A79986EA-1AF4-4BD3-B50C-3F306396117E}" type="sibTrans" cxnId="{AB1AACA8-CC5B-4F18-8730-70E43DFCC03C}">
      <dgm:prSet/>
      <dgm:spPr/>
      <dgm:t>
        <a:bodyPr/>
        <a:lstStyle/>
        <a:p>
          <a:endParaRPr lang="ru-RU"/>
        </a:p>
      </dgm:t>
    </dgm:pt>
    <dgm:pt modelId="{FFB05941-1B52-4DB8-BDA9-F71E6D726700}" type="pres">
      <dgm:prSet presAssocID="{DA48B236-80CF-4876-A35A-1AD546E9CEEA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5B9320-8275-4128-AF31-9DF2D6D59A94}" type="pres">
      <dgm:prSet presAssocID="{DA48B236-80CF-4876-A35A-1AD546E9CEEA}" presName="children" presStyleCnt="0"/>
      <dgm:spPr/>
    </dgm:pt>
    <dgm:pt modelId="{F72C7326-DC66-4D9A-9813-47F292581E20}" type="pres">
      <dgm:prSet presAssocID="{DA48B236-80CF-4876-A35A-1AD546E9CEEA}" presName="childPlaceholder" presStyleCnt="0"/>
      <dgm:spPr/>
    </dgm:pt>
    <dgm:pt modelId="{8EACC891-3242-4591-90C2-690BA7568DEE}" type="pres">
      <dgm:prSet presAssocID="{DA48B236-80CF-4876-A35A-1AD546E9CEEA}" presName="circle" presStyleCnt="0"/>
      <dgm:spPr/>
    </dgm:pt>
    <dgm:pt modelId="{264AD29B-5717-44E7-8E16-D4CC930F3B48}" type="pres">
      <dgm:prSet presAssocID="{DA48B236-80CF-4876-A35A-1AD546E9CEEA}" presName="quadrant1" presStyleLbl="node1" presStyleIdx="0" presStyleCnt="4" custScaleX="108222" custScaleY="10341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3DD80A-3947-44E5-A69E-B13D1E362E3C}" type="pres">
      <dgm:prSet presAssocID="{DA48B236-80CF-4876-A35A-1AD546E9CEEA}" presName="quadrant2" presStyleLbl="node1" presStyleIdx="1" presStyleCnt="4" custScaleX="101571" custScaleY="10341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58F49A-3B24-42EB-A0F0-BC2F69BFC8D5}" type="pres">
      <dgm:prSet presAssocID="{DA48B236-80CF-4876-A35A-1AD546E9CEEA}" presName="quadrant3" presStyleLbl="node1" presStyleIdx="2" presStyleCnt="4" custScaleX="108222" custScaleY="1064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CF10F2-95AA-4C15-B4FB-E8C9E84D8EB5}" type="pres">
      <dgm:prSet presAssocID="{DA48B236-80CF-4876-A35A-1AD546E9CEEA}" presName="quadrant4" presStyleLbl="node1" presStyleIdx="3" presStyleCnt="4" custScaleX="108222" custScaleY="10637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0C2B3F-18A2-486D-ACAF-E0A9A6E7D0BE}" type="pres">
      <dgm:prSet presAssocID="{DA48B236-80CF-4876-A35A-1AD546E9CEEA}" presName="quadrantPlaceholder" presStyleCnt="0"/>
      <dgm:spPr/>
    </dgm:pt>
    <dgm:pt modelId="{6E24B731-D48A-4976-890B-F938B7A34B15}" type="pres">
      <dgm:prSet presAssocID="{DA48B236-80CF-4876-A35A-1AD546E9CEEA}" presName="center1" presStyleLbl="fgShp" presStyleIdx="0" presStyleCnt="2"/>
      <dgm:spPr/>
    </dgm:pt>
    <dgm:pt modelId="{12A75C7E-FC71-4DBE-A93F-B0A73B8EE319}" type="pres">
      <dgm:prSet presAssocID="{DA48B236-80CF-4876-A35A-1AD546E9CEEA}" presName="center2" presStyleLbl="fgShp" presStyleIdx="1" presStyleCnt="2"/>
      <dgm:spPr/>
    </dgm:pt>
  </dgm:ptLst>
  <dgm:cxnLst>
    <dgm:cxn modelId="{C1A60A33-8F76-45E5-92B3-4C4809294794}" type="presOf" srcId="{C339B04F-F2B6-47C6-9343-77BA00E81064}" destId="{95CF10F2-95AA-4C15-B4FB-E8C9E84D8EB5}" srcOrd="0" destOrd="0" presId="urn:microsoft.com/office/officeart/2005/8/layout/cycle4"/>
    <dgm:cxn modelId="{503C4625-1C35-494E-8E84-98BC15B1871E}" srcId="{DA48B236-80CF-4876-A35A-1AD546E9CEEA}" destId="{E12F6620-254E-4F43-9B93-236F7CED5C8D}" srcOrd="1" destOrd="0" parTransId="{D9B445DD-E77D-4E88-91CF-8E889D88ACA3}" sibTransId="{4746FE0B-DF91-4A73-8FB0-E81A8B162483}"/>
    <dgm:cxn modelId="{63865B46-4721-4850-85B5-E8CB59C962C7}" type="presOf" srcId="{E12F6620-254E-4F43-9B93-236F7CED5C8D}" destId="{9C3DD80A-3947-44E5-A69E-B13D1E362E3C}" srcOrd="0" destOrd="0" presId="urn:microsoft.com/office/officeart/2005/8/layout/cycle4"/>
    <dgm:cxn modelId="{AB1AACA8-CC5B-4F18-8730-70E43DFCC03C}" srcId="{DA48B236-80CF-4876-A35A-1AD546E9CEEA}" destId="{C339B04F-F2B6-47C6-9343-77BA00E81064}" srcOrd="3" destOrd="0" parTransId="{6013758D-31B0-4052-83AF-2681FB263509}" sibTransId="{A79986EA-1AF4-4BD3-B50C-3F306396117E}"/>
    <dgm:cxn modelId="{32C43EF1-6479-43ED-8FA6-AC926CEBC9CD}" srcId="{DA48B236-80CF-4876-A35A-1AD546E9CEEA}" destId="{34D83412-C143-4F9F-8BA6-49E6C165EFBF}" srcOrd="0" destOrd="0" parTransId="{D058541B-4C6B-4DE7-BAD4-11155895A38D}" sibTransId="{EEA219D0-052B-4333-8B2A-2EF793D46BDF}"/>
    <dgm:cxn modelId="{372E00C8-85D7-4B7B-A239-22FA645C7102}" type="presOf" srcId="{C7F5BC76-FC1B-4FF1-837F-86C65049BA1F}" destId="{6258F49A-3B24-42EB-A0F0-BC2F69BFC8D5}" srcOrd="0" destOrd="0" presId="urn:microsoft.com/office/officeart/2005/8/layout/cycle4"/>
    <dgm:cxn modelId="{E1EF84C8-A0C8-441A-A85F-B0FC6A77E91F}" type="presOf" srcId="{DA48B236-80CF-4876-A35A-1AD546E9CEEA}" destId="{FFB05941-1B52-4DB8-BDA9-F71E6D726700}" srcOrd="0" destOrd="0" presId="urn:microsoft.com/office/officeart/2005/8/layout/cycle4"/>
    <dgm:cxn modelId="{BB4BEBF4-40A0-46CA-A0CE-775A66ED9E54}" srcId="{DA48B236-80CF-4876-A35A-1AD546E9CEEA}" destId="{C7F5BC76-FC1B-4FF1-837F-86C65049BA1F}" srcOrd="2" destOrd="0" parTransId="{BE871B41-E4A2-4FCE-8550-8899D14BEFA0}" sibTransId="{0BBADA56-28A8-422A-8A12-0F96E2C23963}"/>
    <dgm:cxn modelId="{6B0B3B44-5475-42F3-8447-85F445BF2E82}" type="presOf" srcId="{34D83412-C143-4F9F-8BA6-49E6C165EFBF}" destId="{264AD29B-5717-44E7-8E16-D4CC930F3B48}" srcOrd="0" destOrd="0" presId="urn:microsoft.com/office/officeart/2005/8/layout/cycle4"/>
    <dgm:cxn modelId="{8E6BE831-3E34-4EC4-B987-D32A22107C20}" type="presParOf" srcId="{FFB05941-1B52-4DB8-BDA9-F71E6D726700}" destId="{3A5B9320-8275-4128-AF31-9DF2D6D59A94}" srcOrd="0" destOrd="0" presId="urn:microsoft.com/office/officeart/2005/8/layout/cycle4"/>
    <dgm:cxn modelId="{4F40D4F1-7C60-44FA-AD6C-8965E4BE443A}" type="presParOf" srcId="{3A5B9320-8275-4128-AF31-9DF2D6D59A94}" destId="{F72C7326-DC66-4D9A-9813-47F292581E20}" srcOrd="0" destOrd="0" presId="urn:microsoft.com/office/officeart/2005/8/layout/cycle4"/>
    <dgm:cxn modelId="{E09D29B4-00D3-44A4-9D4A-475AD2406124}" type="presParOf" srcId="{FFB05941-1B52-4DB8-BDA9-F71E6D726700}" destId="{8EACC891-3242-4591-90C2-690BA7568DEE}" srcOrd="1" destOrd="0" presId="urn:microsoft.com/office/officeart/2005/8/layout/cycle4"/>
    <dgm:cxn modelId="{BF0930E0-E80D-4DF4-8872-6CC6AF3E250A}" type="presParOf" srcId="{8EACC891-3242-4591-90C2-690BA7568DEE}" destId="{264AD29B-5717-44E7-8E16-D4CC930F3B48}" srcOrd="0" destOrd="0" presId="urn:microsoft.com/office/officeart/2005/8/layout/cycle4"/>
    <dgm:cxn modelId="{F2A3823F-4CF0-44D4-B71C-928503023C60}" type="presParOf" srcId="{8EACC891-3242-4591-90C2-690BA7568DEE}" destId="{9C3DD80A-3947-44E5-A69E-B13D1E362E3C}" srcOrd="1" destOrd="0" presId="urn:microsoft.com/office/officeart/2005/8/layout/cycle4"/>
    <dgm:cxn modelId="{4335E5C2-A68F-4478-867F-2889926BFC9F}" type="presParOf" srcId="{8EACC891-3242-4591-90C2-690BA7568DEE}" destId="{6258F49A-3B24-42EB-A0F0-BC2F69BFC8D5}" srcOrd="2" destOrd="0" presId="urn:microsoft.com/office/officeart/2005/8/layout/cycle4"/>
    <dgm:cxn modelId="{9233B5E4-C5DC-4529-BFBE-258C4C287CEB}" type="presParOf" srcId="{8EACC891-3242-4591-90C2-690BA7568DEE}" destId="{95CF10F2-95AA-4C15-B4FB-E8C9E84D8EB5}" srcOrd="3" destOrd="0" presId="urn:microsoft.com/office/officeart/2005/8/layout/cycle4"/>
    <dgm:cxn modelId="{CB0B3863-94B3-4C0F-B7FF-D581296D0258}" type="presParOf" srcId="{8EACC891-3242-4591-90C2-690BA7568DEE}" destId="{A60C2B3F-18A2-486D-ACAF-E0A9A6E7D0BE}" srcOrd="4" destOrd="0" presId="urn:microsoft.com/office/officeart/2005/8/layout/cycle4"/>
    <dgm:cxn modelId="{006D230A-40A4-404C-9DAE-E29D59489485}" type="presParOf" srcId="{FFB05941-1B52-4DB8-BDA9-F71E6D726700}" destId="{6E24B731-D48A-4976-890B-F938B7A34B15}" srcOrd="2" destOrd="0" presId="urn:microsoft.com/office/officeart/2005/8/layout/cycle4"/>
    <dgm:cxn modelId="{37D93288-7DB5-4DA1-AAC0-21D7A2A84AE8}" type="presParOf" srcId="{FFB05941-1B52-4DB8-BDA9-F71E6D726700}" destId="{12A75C7E-FC71-4DBE-A93F-B0A73B8EE319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B2FF481-87D8-4D66-A026-82D77959A675}" type="doc">
      <dgm:prSet loTypeId="urn:microsoft.com/office/officeart/2005/8/layout/matrix3" loCatId="matrix" qsTypeId="urn:microsoft.com/office/officeart/2005/8/quickstyle/3d2#2" qsCatId="3D" csTypeId="urn:microsoft.com/office/officeart/2005/8/colors/colorful1#6" csCatId="colorful" phldr="1"/>
      <dgm:spPr/>
      <dgm:t>
        <a:bodyPr/>
        <a:lstStyle/>
        <a:p>
          <a:endParaRPr lang="ru-RU"/>
        </a:p>
      </dgm:t>
    </dgm:pt>
    <dgm:pt modelId="{5B16A99F-0061-4EB6-BE7C-E05CC368E561}">
      <dgm:prSet phldrT="[Текст]"/>
      <dgm:spPr/>
      <dgm:t>
        <a:bodyPr/>
        <a:lstStyle/>
        <a:p>
          <a:r>
            <a:rPr lang="ru-RU" b="1" i="1" dirty="0" smtClean="0"/>
            <a:t>1 этап - подготовительный </a:t>
          </a:r>
          <a:endParaRPr lang="ru-RU" dirty="0"/>
        </a:p>
      </dgm:t>
    </dgm:pt>
    <dgm:pt modelId="{F4644FBA-C85A-4AFE-96AE-F6ACE4D1F7E0}" type="parTrans" cxnId="{8AE30989-2941-465D-8628-18203D91A9F3}">
      <dgm:prSet/>
      <dgm:spPr/>
      <dgm:t>
        <a:bodyPr/>
        <a:lstStyle/>
        <a:p>
          <a:endParaRPr lang="ru-RU"/>
        </a:p>
      </dgm:t>
    </dgm:pt>
    <dgm:pt modelId="{917656E1-05E6-417B-A436-B7AD04BC0B17}" type="sibTrans" cxnId="{8AE30989-2941-465D-8628-18203D91A9F3}">
      <dgm:prSet/>
      <dgm:spPr/>
      <dgm:t>
        <a:bodyPr/>
        <a:lstStyle/>
        <a:p>
          <a:endParaRPr lang="ru-RU"/>
        </a:p>
      </dgm:t>
    </dgm:pt>
    <dgm:pt modelId="{2D6F0D10-FEDA-45C6-8CF0-E6C113397EBB}">
      <dgm:prSet phldrT="[Текст]"/>
      <dgm:spPr/>
      <dgm:t>
        <a:bodyPr/>
        <a:lstStyle/>
        <a:p>
          <a:r>
            <a:rPr lang="ru-RU" b="1" i="1" dirty="0" smtClean="0"/>
            <a:t>2 этап –</a:t>
          </a:r>
        </a:p>
        <a:p>
          <a:r>
            <a:rPr lang="ru-RU" b="1" i="1" dirty="0" smtClean="0"/>
            <a:t> реализующий </a:t>
          </a:r>
          <a:endParaRPr lang="ru-RU" dirty="0"/>
        </a:p>
      </dgm:t>
    </dgm:pt>
    <dgm:pt modelId="{0D929210-ABA5-4313-8F0F-336BE0312837}" type="parTrans" cxnId="{E78DC575-D41F-454A-8B69-79EF3F34859F}">
      <dgm:prSet/>
      <dgm:spPr/>
      <dgm:t>
        <a:bodyPr/>
        <a:lstStyle/>
        <a:p>
          <a:endParaRPr lang="ru-RU"/>
        </a:p>
      </dgm:t>
    </dgm:pt>
    <dgm:pt modelId="{ACE18BBC-1E04-4B50-8D2E-F00B550E8E3A}" type="sibTrans" cxnId="{E78DC575-D41F-454A-8B69-79EF3F34859F}">
      <dgm:prSet/>
      <dgm:spPr/>
      <dgm:t>
        <a:bodyPr/>
        <a:lstStyle/>
        <a:p>
          <a:endParaRPr lang="ru-RU"/>
        </a:p>
      </dgm:t>
    </dgm:pt>
    <dgm:pt modelId="{A2400C85-2E84-4E52-B0F7-B9A132014E37}">
      <dgm:prSet phldrT="[Текст]"/>
      <dgm:spPr/>
      <dgm:t>
        <a:bodyPr/>
        <a:lstStyle/>
        <a:p>
          <a:r>
            <a:rPr lang="ru-RU" b="1" i="1" dirty="0" smtClean="0"/>
            <a:t>3 этап – контрольно-коррекционный  </a:t>
          </a:r>
          <a:endParaRPr lang="ru-RU" dirty="0"/>
        </a:p>
      </dgm:t>
    </dgm:pt>
    <dgm:pt modelId="{4307FB0B-E974-43BD-89BA-EEFF2ED99D7B}" type="parTrans" cxnId="{65C42E9D-E815-4CA8-9FC6-F3CC80755567}">
      <dgm:prSet/>
      <dgm:spPr/>
      <dgm:t>
        <a:bodyPr/>
        <a:lstStyle/>
        <a:p>
          <a:endParaRPr lang="ru-RU"/>
        </a:p>
      </dgm:t>
    </dgm:pt>
    <dgm:pt modelId="{C843606B-2CDD-4A32-B809-FB166FC7E5AE}" type="sibTrans" cxnId="{65C42E9D-E815-4CA8-9FC6-F3CC80755567}">
      <dgm:prSet/>
      <dgm:spPr/>
      <dgm:t>
        <a:bodyPr/>
        <a:lstStyle/>
        <a:p>
          <a:endParaRPr lang="ru-RU"/>
        </a:p>
      </dgm:t>
    </dgm:pt>
    <dgm:pt modelId="{736D6640-FB97-4274-BC87-6DDABCA62134}">
      <dgm:prSet phldrT="[Текст]"/>
      <dgm:spPr/>
      <dgm:t>
        <a:bodyPr/>
        <a:lstStyle/>
        <a:p>
          <a:r>
            <a:rPr lang="ru-RU" b="1" i="1" dirty="0" smtClean="0"/>
            <a:t>4 этап – аналитический </a:t>
          </a:r>
          <a:endParaRPr lang="ru-RU" dirty="0"/>
        </a:p>
      </dgm:t>
    </dgm:pt>
    <dgm:pt modelId="{C37377A5-C6F8-4204-BA16-AF5AF76026A1}" type="parTrans" cxnId="{342A3805-D224-4C94-8317-EC49158E66E8}">
      <dgm:prSet/>
      <dgm:spPr/>
      <dgm:t>
        <a:bodyPr/>
        <a:lstStyle/>
        <a:p>
          <a:endParaRPr lang="ru-RU"/>
        </a:p>
      </dgm:t>
    </dgm:pt>
    <dgm:pt modelId="{1C232162-1436-4A0A-B0B9-732B7F09AB79}" type="sibTrans" cxnId="{342A3805-D224-4C94-8317-EC49158E66E8}">
      <dgm:prSet/>
      <dgm:spPr/>
      <dgm:t>
        <a:bodyPr/>
        <a:lstStyle/>
        <a:p>
          <a:endParaRPr lang="ru-RU"/>
        </a:p>
      </dgm:t>
    </dgm:pt>
    <dgm:pt modelId="{DF7411A9-73B5-4E0E-B7B9-084C30777A04}" type="pres">
      <dgm:prSet presAssocID="{8B2FF481-87D8-4D66-A026-82D77959A67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ABCB67-D43D-415D-8589-6ACFE798461A}" type="pres">
      <dgm:prSet presAssocID="{8B2FF481-87D8-4D66-A026-82D77959A675}" presName="diamond" presStyleLbl="bgShp" presStyleIdx="0" presStyleCnt="1"/>
      <dgm:spPr/>
    </dgm:pt>
    <dgm:pt modelId="{6AF76190-0089-49CC-A0A5-81EBB4841BE6}" type="pres">
      <dgm:prSet presAssocID="{8B2FF481-87D8-4D66-A026-82D77959A675}" presName="quad1" presStyleLbl="node1" presStyleIdx="0" presStyleCnt="4" custScaleX="1101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1BA70E-603E-4E85-A071-75DF8B847C1E}" type="pres">
      <dgm:prSet presAssocID="{8B2FF481-87D8-4D66-A026-82D77959A675}" presName="quad2" presStyleLbl="node1" presStyleIdx="1" presStyleCnt="4" custScaleX="11753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B79114-5080-46EF-87DB-D4F08EC2FA8C}" type="pres">
      <dgm:prSet presAssocID="{8B2FF481-87D8-4D66-A026-82D77959A675}" presName="quad3" presStyleLbl="node1" presStyleIdx="2" presStyleCnt="4" custScaleX="1113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C239F5-2377-43EC-97E6-F958F08FB715}" type="pres">
      <dgm:prSet presAssocID="{8B2FF481-87D8-4D66-A026-82D77959A675}" presName="quad4" presStyleLbl="node1" presStyleIdx="3" presStyleCnt="4" custScaleX="1113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47C964-C56C-4356-AD33-273F16614C6C}" type="presOf" srcId="{2D6F0D10-FEDA-45C6-8CF0-E6C113397EBB}" destId="{591BA70E-603E-4E85-A071-75DF8B847C1E}" srcOrd="0" destOrd="0" presId="urn:microsoft.com/office/officeart/2005/8/layout/matrix3"/>
    <dgm:cxn modelId="{8AE30989-2941-465D-8628-18203D91A9F3}" srcId="{8B2FF481-87D8-4D66-A026-82D77959A675}" destId="{5B16A99F-0061-4EB6-BE7C-E05CC368E561}" srcOrd="0" destOrd="0" parTransId="{F4644FBA-C85A-4AFE-96AE-F6ACE4D1F7E0}" sibTransId="{917656E1-05E6-417B-A436-B7AD04BC0B17}"/>
    <dgm:cxn modelId="{65C42E9D-E815-4CA8-9FC6-F3CC80755567}" srcId="{8B2FF481-87D8-4D66-A026-82D77959A675}" destId="{A2400C85-2E84-4E52-B0F7-B9A132014E37}" srcOrd="2" destOrd="0" parTransId="{4307FB0B-E974-43BD-89BA-EEFF2ED99D7B}" sibTransId="{C843606B-2CDD-4A32-B809-FB166FC7E5AE}"/>
    <dgm:cxn modelId="{4DF1EE09-51C1-4F38-97CB-9161DDB6EE7F}" type="presOf" srcId="{736D6640-FB97-4274-BC87-6DDABCA62134}" destId="{B2C239F5-2377-43EC-97E6-F958F08FB715}" srcOrd="0" destOrd="0" presId="urn:microsoft.com/office/officeart/2005/8/layout/matrix3"/>
    <dgm:cxn modelId="{342A3805-D224-4C94-8317-EC49158E66E8}" srcId="{8B2FF481-87D8-4D66-A026-82D77959A675}" destId="{736D6640-FB97-4274-BC87-6DDABCA62134}" srcOrd="3" destOrd="0" parTransId="{C37377A5-C6F8-4204-BA16-AF5AF76026A1}" sibTransId="{1C232162-1436-4A0A-B0B9-732B7F09AB79}"/>
    <dgm:cxn modelId="{4D2540E0-CA5E-4A13-BE80-16B1ED25E0DA}" type="presOf" srcId="{8B2FF481-87D8-4D66-A026-82D77959A675}" destId="{DF7411A9-73B5-4E0E-B7B9-084C30777A04}" srcOrd="0" destOrd="0" presId="urn:microsoft.com/office/officeart/2005/8/layout/matrix3"/>
    <dgm:cxn modelId="{3CF77190-5540-4E86-8BA2-76D94934B93A}" type="presOf" srcId="{A2400C85-2E84-4E52-B0F7-B9A132014E37}" destId="{6CB79114-5080-46EF-87DB-D4F08EC2FA8C}" srcOrd="0" destOrd="0" presId="urn:microsoft.com/office/officeart/2005/8/layout/matrix3"/>
    <dgm:cxn modelId="{085B75AE-1E93-4559-B4BB-FB0A46DE4D0C}" type="presOf" srcId="{5B16A99F-0061-4EB6-BE7C-E05CC368E561}" destId="{6AF76190-0089-49CC-A0A5-81EBB4841BE6}" srcOrd="0" destOrd="0" presId="urn:microsoft.com/office/officeart/2005/8/layout/matrix3"/>
    <dgm:cxn modelId="{E78DC575-D41F-454A-8B69-79EF3F34859F}" srcId="{8B2FF481-87D8-4D66-A026-82D77959A675}" destId="{2D6F0D10-FEDA-45C6-8CF0-E6C113397EBB}" srcOrd="1" destOrd="0" parTransId="{0D929210-ABA5-4313-8F0F-336BE0312837}" sibTransId="{ACE18BBC-1E04-4B50-8D2E-F00B550E8E3A}"/>
    <dgm:cxn modelId="{58AD740D-1868-4ED9-818F-C0EA8ACE2765}" type="presParOf" srcId="{DF7411A9-73B5-4E0E-B7B9-084C30777A04}" destId="{A0ABCB67-D43D-415D-8589-6ACFE798461A}" srcOrd="0" destOrd="0" presId="urn:microsoft.com/office/officeart/2005/8/layout/matrix3"/>
    <dgm:cxn modelId="{102893F1-F7A2-47D2-8E6A-1144BD407854}" type="presParOf" srcId="{DF7411A9-73B5-4E0E-B7B9-084C30777A04}" destId="{6AF76190-0089-49CC-A0A5-81EBB4841BE6}" srcOrd="1" destOrd="0" presId="urn:microsoft.com/office/officeart/2005/8/layout/matrix3"/>
    <dgm:cxn modelId="{BEE8FDE1-B2CC-4CAC-A5A7-43FDB23C9164}" type="presParOf" srcId="{DF7411A9-73B5-4E0E-B7B9-084C30777A04}" destId="{591BA70E-603E-4E85-A071-75DF8B847C1E}" srcOrd="2" destOrd="0" presId="urn:microsoft.com/office/officeart/2005/8/layout/matrix3"/>
    <dgm:cxn modelId="{908DF4BF-A2A6-47D4-99A5-F52DBBCD7080}" type="presParOf" srcId="{DF7411A9-73B5-4E0E-B7B9-084C30777A04}" destId="{6CB79114-5080-46EF-87DB-D4F08EC2FA8C}" srcOrd="3" destOrd="0" presId="urn:microsoft.com/office/officeart/2005/8/layout/matrix3"/>
    <dgm:cxn modelId="{FB10EE7C-F496-46F6-B3AE-08896E17DD8F}" type="presParOf" srcId="{DF7411A9-73B5-4E0E-B7B9-084C30777A04}" destId="{B2C239F5-2377-43EC-97E6-F958F08FB715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FADA3F-DBD8-47B3-87A4-F7C4DF43CC18}">
      <dsp:nvSpPr>
        <dsp:cNvPr id="0" name=""/>
        <dsp:cNvSpPr/>
      </dsp:nvSpPr>
      <dsp:spPr>
        <a:xfrm>
          <a:off x="0" y="326907"/>
          <a:ext cx="66484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3C47F7-914D-4919-99FE-C55F44DD4350}">
      <dsp:nvSpPr>
        <dsp:cNvPr id="0" name=""/>
        <dsp:cNvSpPr/>
      </dsp:nvSpPr>
      <dsp:spPr>
        <a:xfrm>
          <a:off x="332420" y="16947"/>
          <a:ext cx="4653880" cy="6199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906" tIns="0" rIns="17590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специально организованная  методическая деятельность</a:t>
          </a:r>
          <a:endParaRPr lang="zh-CN" altLang="en-US" sz="2400" kern="1200" dirty="0">
            <a:solidFill>
              <a:schemeClr val="tx1"/>
            </a:solidFill>
          </a:endParaRPr>
        </a:p>
      </dsp:txBody>
      <dsp:txXfrm>
        <a:off x="362682" y="47209"/>
        <a:ext cx="4593356" cy="559396"/>
      </dsp:txXfrm>
    </dsp:sp>
    <dsp:sp modelId="{58D67328-282B-4E2B-B4DB-8AD412BAFFBC}">
      <dsp:nvSpPr>
        <dsp:cNvPr id="0" name=""/>
        <dsp:cNvSpPr/>
      </dsp:nvSpPr>
      <dsp:spPr>
        <a:xfrm>
          <a:off x="0" y="1279467"/>
          <a:ext cx="66484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901328"/>
              <a:satOff val="-2999"/>
              <a:lumOff val="-150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0FC45C-3BD5-48EA-A639-E7D5A20ED3FD}">
      <dsp:nvSpPr>
        <dsp:cNvPr id="0" name=""/>
        <dsp:cNvSpPr/>
      </dsp:nvSpPr>
      <dsp:spPr>
        <a:xfrm>
          <a:off x="332420" y="969507"/>
          <a:ext cx="4653880" cy="619920"/>
        </a:xfrm>
        <a:prstGeom prst="roundRect">
          <a:avLst/>
        </a:prstGeom>
        <a:gradFill rotWithShape="0">
          <a:gsLst>
            <a:gs pos="0">
              <a:schemeClr val="accent3">
                <a:hueOff val="901328"/>
                <a:satOff val="-2999"/>
                <a:lumOff val="-1503"/>
                <a:alphaOff val="0"/>
                <a:tint val="96000"/>
                <a:lumMod val="104000"/>
              </a:schemeClr>
            </a:gs>
            <a:gs pos="100000">
              <a:schemeClr val="accent3">
                <a:hueOff val="901328"/>
                <a:satOff val="-2999"/>
                <a:lumOff val="-1503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906" tIns="0" rIns="17590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повышение профессиональной компетентности</a:t>
          </a:r>
          <a:r>
            <a:rPr lang="ru-RU" sz="2400" kern="1200" dirty="0" smtClean="0">
              <a:solidFill>
                <a:schemeClr val="tx1"/>
              </a:solidFill>
            </a:rPr>
            <a:t>  </a:t>
          </a:r>
          <a:r>
            <a:rPr lang="ru-RU" sz="2000" kern="1200" dirty="0" smtClean="0">
              <a:solidFill>
                <a:schemeClr val="tx1"/>
              </a:solidFill>
            </a:rPr>
            <a:t>педагогов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362682" y="999769"/>
        <a:ext cx="4593356" cy="559396"/>
      </dsp:txXfrm>
    </dsp:sp>
    <dsp:sp modelId="{F776FF77-BBFD-429A-B555-3A759A0377CC}">
      <dsp:nvSpPr>
        <dsp:cNvPr id="0" name=""/>
        <dsp:cNvSpPr/>
      </dsp:nvSpPr>
      <dsp:spPr>
        <a:xfrm>
          <a:off x="0" y="2232028"/>
          <a:ext cx="66484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1802655"/>
              <a:satOff val="-5998"/>
              <a:lumOff val="-30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3EE3B5-4895-4D5C-BF7C-9C953348E53B}">
      <dsp:nvSpPr>
        <dsp:cNvPr id="0" name=""/>
        <dsp:cNvSpPr/>
      </dsp:nvSpPr>
      <dsp:spPr>
        <a:xfrm>
          <a:off x="332420" y="1922067"/>
          <a:ext cx="4653880" cy="619920"/>
        </a:xfrm>
        <a:prstGeom prst="roundRect">
          <a:avLst/>
        </a:prstGeom>
        <a:gradFill rotWithShape="0">
          <a:gsLst>
            <a:gs pos="0">
              <a:schemeClr val="accent3">
                <a:hueOff val="1802655"/>
                <a:satOff val="-5998"/>
                <a:lumOff val="-3006"/>
                <a:alphaOff val="0"/>
                <a:tint val="96000"/>
                <a:lumMod val="104000"/>
              </a:schemeClr>
            </a:gs>
            <a:gs pos="100000">
              <a:schemeClr val="accent3">
                <a:hueOff val="1802655"/>
                <a:satOff val="-5998"/>
                <a:lumOff val="-3006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906" tIns="0" rIns="17590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>
              <a:solidFill>
                <a:schemeClr val="tx1"/>
              </a:solidFill>
            </a:rPr>
            <a:t>скоординированность</a:t>
          </a:r>
          <a:r>
            <a:rPr lang="ru-RU" sz="2400" kern="1200" dirty="0" smtClean="0">
              <a:solidFill>
                <a:schemeClr val="tx1"/>
              </a:solidFill>
            </a:rPr>
            <a:t> действий всех организаторов </a:t>
          </a:r>
          <a:endParaRPr lang="zh-CN" altLang="en-US" sz="2400" kern="1200" dirty="0">
            <a:solidFill>
              <a:schemeClr val="tx1"/>
            </a:solidFill>
          </a:endParaRPr>
        </a:p>
      </dsp:txBody>
      <dsp:txXfrm>
        <a:off x="362682" y="1952329"/>
        <a:ext cx="4593356" cy="559396"/>
      </dsp:txXfrm>
    </dsp:sp>
    <dsp:sp modelId="{B3A81B91-F9F1-4E1B-9092-F6EAFCC3BD5D}">
      <dsp:nvSpPr>
        <dsp:cNvPr id="0" name=""/>
        <dsp:cNvSpPr/>
      </dsp:nvSpPr>
      <dsp:spPr>
        <a:xfrm>
          <a:off x="0" y="3201535"/>
          <a:ext cx="66484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2703983"/>
              <a:satOff val="-8997"/>
              <a:lumOff val="-450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3FF6B1-F70A-4601-8A6C-57EE44B43E8C}">
      <dsp:nvSpPr>
        <dsp:cNvPr id="0" name=""/>
        <dsp:cNvSpPr/>
      </dsp:nvSpPr>
      <dsp:spPr>
        <a:xfrm>
          <a:off x="332420" y="2874628"/>
          <a:ext cx="4653880" cy="619920"/>
        </a:xfrm>
        <a:prstGeom prst="roundRect">
          <a:avLst/>
        </a:prstGeom>
        <a:gradFill rotWithShape="0">
          <a:gsLst>
            <a:gs pos="0">
              <a:schemeClr val="accent3">
                <a:hueOff val="2703983"/>
                <a:satOff val="-8997"/>
                <a:lumOff val="-4509"/>
                <a:alphaOff val="0"/>
                <a:tint val="96000"/>
                <a:lumMod val="104000"/>
              </a:schemeClr>
            </a:gs>
            <a:gs pos="100000">
              <a:schemeClr val="accent3">
                <a:hueOff val="2703983"/>
                <a:satOff val="-8997"/>
                <a:lumOff val="-4509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5906" tIns="0" rIns="17590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управленческие действия</a:t>
          </a:r>
          <a:endParaRPr lang="zh-CN" altLang="en-US" sz="2400" kern="1200" dirty="0">
            <a:solidFill>
              <a:schemeClr val="tx1"/>
            </a:solidFill>
          </a:endParaRPr>
        </a:p>
      </dsp:txBody>
      <dsp:txXfrm>
        <a:off x="362682" y="2904890"/>
        <a:ext cx="4593356" cy="5593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FADA3F-DBD8-47B3-87A4-F7C4DF43CC18}">
      <dsp:nvSpPr>
        <dsp:cNvPr id="0" name=""/>
        <dsp:cNvSpPr/>
      </dsp:nvSpPr>
      <dsp:spPr>
        <a:xfrm>
          <a:off x="0" y="418796"/>
          <a:ext cx="60960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3C47F7-914D-4919-99FE-C55F44DD4350}">
      <dsp:nvSpPr>
        <dsp:cNvPr id="0" name=""/>
        <dsp:cNvSpPr/>
      </dsp:nvSpPr>
      <dsp:spPr>
        <a:xfrm>
          <a:off x="333356" y="139626"/>
          <a:ext cx="4267200" cy="7380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упрощенное понимание  технологий</a:t>
          </a:r>
          <a:endParaRPr lang="zh-CN" altLang="en-US" sz="2400" kern="1200" dirty="0"/>
        </a:p>
      </dsp:txBody>
      <dsp:txXfrm>
        <a:off x="369382" y="175652"/>
        <a:ext cx="4195148" cy="665948"/>
      </dsp:txXfrm>
    </dsp:sp>
    <dsp:sp modelId="{58D67328-282B-4E2B-B4DB-8AD412BAFFBC}">
      <dsp:nvSpPr>
        <dsp:cNvPr id="0" name=""/>
        <dsp:cNvSpPr/>
      </dsp:nvSpPr>
      <dsp:spPr>
        <a:xfrm>
          <a:off x="0" y="1552796"/>
          <a:ext cx="60960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0FC45C-3BD5-48EA-A639-E7D5A20ED3FD}">
      <dsp:nvSpPr>
        <dsp:cNvPr id="0" name=""/>
        <dsp:cNvSpPr/>
      </dsp:nvSpPr>
      <dsp:spPr>
        <a:xfrm>
          <a:off x="304800" y="1183796"/>
          <a:ext cx="4267200" cy="7380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традиционная методика проведения урока</a:t>
          </a:r>
          <a:endParaRPr lang="zh-CN" altLang="en-US" sz="2400" kern="1200" dirty="0"/>
        </a:p>
      </dsp:txBody>
      <dsp:txXfrm>
        <a:off x="340826" y="1219822"/>
        <a:ext cx="4195148" cy="665948"/>
      </dsp:txXfrm>
    </dsp:sp>
    <dsp:sp modelId="{F776FF77-BBFD-429A-B555-3A759A0377CC}">
      <dsp:nvSpPr>
        <dsp:cNvPr id="0" name=""/>
        <dsp:cNvSpPr/>
      </dsp:nvSpPr>
      <dsp:spPr>
        <a:xfrm>
          <a:off x="0" y="2686797"/>
          <a:ext cx="60960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3EE3B5-4895-4D5C-BF7C-9C953348E53B}">
      <dsp:nvSpPr>
        <dsp:cNvPr id="0" name=""/>
        <dsp:cNvSpPr/>
      </dsp:nvSpPr>
      <dsp:spPr>
        <a:xfrm>
          <a:off x="304800" y="2317797"/>
          <a:ext cx="4267200" cy="7380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отсутствие готовности учителей </a:t>
          </a:r>
          <a:endParaRPr lang="zh-CN" altLang="en-US" sz="2400" kern="1200" dirty="0"/>
        </a:p>
      </dsp:txBody>
      <dsp:txXfrm>
        <a:off x="340826" y="2353823"/>
        <a:ext cx="4195148" cy="665948"/>
      </dsp:txXfrm>
    </dsp:sp>
    <dsp:sp modelId="{B3A81B91-F9F1-4E1B-9092-F6EAFCC3BD5D}">
      <dsp:nvSpPr>
        <dsp:cNvPr id="0" name=""/>
        <dsp:cNvSpPr/>
      </dsp:nvSpPr>
      <dsp:spPr>
        <a:xfrm>
          <a:off x="0" y="3820797"/>
          <a:ext cx="60960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3FF6B1-F70A-4601-8A6C-57EE44B43E8C}">
      <dsp:nvSpPr>
        <dsp:cNvPr id="0" name=""/>
        <dsp:cNvSpPr/>
      </dsp:nvSpPr>
      <dsp:spPr>
        <a:xfrm>
          <a:off x="304800" y="3451797"/>
          <a:ext cx="4267200" cy="7380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принципиальная новизна</a:t>
          </a:r>
          <a:endParaRPr lang="zh-CN" altLang="en-US" sz="2400" kern="1200" dirty="0"/>
        </a:p>
      </dsp:txBody>
      <dsp:txXfrm>
        <a:off x="340826" y="3487823"/>
        <a:ext cx="4195148" cy="6659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5CC17-C8AA-42CC-ADBF-729B4BE152CE}">
      <dsp:nvSpPr>
        <dsp:cNvPr id="0" name=""/>
        <dsp:cNvSpPr/>
      </dsp:nvSpPr>
      <dsp:spPr>
        <a:xfrm>
          <a:off x="-72012" y="4203"/>
          <a:ext cx="3456393" cy="78152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Выявление затруднений, потребностей и образовательных запросов</a:t>
          </a:r>
          <a:endParaRPr lang="zh-CN" altLang="en-US" sz="1800" b="1" kern="1200" dirty="0"/>
        </a:p>
      </dsp:txBody>
      <dsp:txXfrm>
        <a:off x="-49122" y="27093"/>
        <a:ext cx="3410613" cy="735745"/>
      </dsp:txXfrm>
    </dsp:sp>
    <dsp:sp modelId="{36C99F0F-DD01-451B-9276-853EB19CD45F}">
      <dsp:nvSpPr>
        <dsp:cNvPr id="0" name=""/>
        <dsp:cNvSpPr/>
      </dsp:nvSpPr>
      <dsp:spPr>
        <a:xfrm rot="5400000">
          <a:off x="1509647" y="805267"/>
          <a:ext cx="293072" cy="3516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 rot="-5400000">
        <a:off x="1550677" y="834574"/>
        <a:ext cx="211012" cy="205150"/>
      </dsp:txXfrm>
    </dsp:sp>
    <dsp:sp modelId="{BC6AAFA2-55FC-4628-BE0C-04DB007136FE}">
      <dsp:nvSpPr>
        <dsp:cNvPr id="0" name=""/>
        <dsp:cNvSpPr/>
      </dsp:nvSpPr>
      <dsp:spPr>
        <a:xfrm>
          <a:off x="-72012" y="1176492"/>
          <a:ext cx="3456393" cy="78152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Оказание помощи </a:t>
          </a:r>
          <a:endParaRPr lang="zh-CN" altLang="en-US" sz="1800" kern="1200" dirty="0"/>
        </a:p>
      </dsp:txBody>
      <dsp:txXfrm>
        <a:off x="-49122" y="1199382"/>
        <a:ext cx="3410613" cy="735745"/>
      </dsp:txXfrm>
    </dsp:sp>
    <dsp:sp modelId="{E5626B61-7280-4752-8382-1E83F66C68B0}">
      <dsp:nvSpPr>
        <dsp:cNvPr id="0" name=""/>
        <dsp:cNvSpPr/>
      </dsp:nvSpPr>
      <dsp:spPr>
        <a:xfrm rot="5400000">
          <a:off x="1509647" y="1977556"/>
          <a:ext cx="293072" cy="3516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 rot="-5400000">
        <a:off x="1550677" y="2006863"/>
        <a:ext cx="211012" cy="205150"/>
      </dsp:txXfrm>
    </dsp:sp>
    <dsp:sp modelId="{F04D4D33-CA33-45B4-A6C6-96C9D07CADC6}">
      <dsp:nvSpPr>
        <dsp:cNvPr id="0" name=""/>
        <dsp:cNvSpPr/>
      </dsp:nvSpPr>
      <dsp:spPr>
        <a:xfrm>
          <a:off x="0" y="2348781"/>
          <a:ext cx="3312368" cy="78152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Выявление запросов и обеспечение научно-методическими ресурсами</a:t>
          </a:r>
          <a:endParaRPr lang="zh-CN" altLang="en-US" sz="1800" kern="1200" dirty="0"/>
        </a:p>
      </dsp:txBody>
      <dsp:txXfrm>
        <a:off x="22890" y="2371671"/>
        <a:ext cx="3266588" cy="735745"/>
      </dsp:txXfrm>
    </dsp:sp>
    <dsp:sp modelId="{DD678606-A843-4E0D-81A4-F8F4360A2BCE}">
      <dsp:nvSpPr>
        <dsp:cNvPr id="0" name=""/>
        <dsp:cNvSpPr/>
      </dsp:nvSpPr>
      <dsp:spPr>
        <a:xfrm rot="5400000">
          <a:off x="1509647" y="3149845"/>
          <a:ext cx="293072" cy="3516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 rot="-5400000">
        <a:off x="1550677" y="3179152"/>
        <a:ext cx="211012" cy="205150"/>
      </dsp:txXfrm>
    </dsp:sp>
    <dsp:sp modelId="{94FDEA7F-A460-4F04-B23A-624D9D33D31E}">
      <dsp:nvSpPr>
        <dsp:cNvPr id="0" name=""/>
        <dsp:cNvSpPr/>
      </dsp:nvSpPr>
      <dsp:spPr>
        <a:xfrm>
          <a:off x="72004" y="3521070"/>
          <a:ext cx="3168358" cy="78152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Создание мотивационных условий</a:t>
          </a:r>
          <a:endParaRPr lang="en-US" altLang="zh-CN" sz="1800" kern="1200" dirty="0" smtClean="0">
            <a:ea typeface="宋体" charset="-122"/>
          </a:endParaRPr>
        </a:p>
      </dsp:txBody>
      <dsp:txXfrm>
        <a:off x="94894" y="3543960"/>
        <a:ext cx="3122578" cy="7357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9DCB1B-690E-40D1-A5E5-10B882824F28}">
      <dsp:nvSpPr>
        <dsp:cNvPr id="0" name=""/>
        <dsp:cNvSpPr/>
      </dsp:nvSpPr>
      <dsp:spPr>
        <a:xfrm>
          <a:off x="0" y="31742"/>
          <a:ext cx="5181600" cy="146685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Arial Black" pitchFamily="34" charset="0"/>
            </a:rPr>
            <a:t>1. Внедрение требований ФГОС в практику ОУ</a:t>
          </a:r>
          <a:endParaRPr lang="ru-RU" sz="1900" kern="1200" dirty="0">
            <a:latin typeface="Arial Black" pitchFamily="34" charset="0"/>
          </a:endParaRPr>
        </a:p>
      </dsp:txBody>
      <dsp:txXfrm>
        <a:off x="42963" y="74705"/>
        <a:ext cx="3598747" cy="1380930"/>
      </dsp:txXfrm>
    </dsp:sp>
    <dsp:sp modelId="{F1A146BC-5D84-4466-8A53-CCE8B7B8F6EB}">
      <dsp:nvSpPr>
        <dsp:cNvPr id="0" name=""/>
        <dsp:cNvSpPr/>
      </dsp:nvSpPr>
      <dsp:spPr>
        <a:xfrm>
          <a:off x="457199" y="1711331"/>
          <a:ext cx="5181600" cy="146685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Arial Black" pitchFamily="34" charset="0"/>
            </a:rPr>
            <a:t>2. Анализ и обобщение педагогического опыта в решении проблем внедрения ФГОС</a:t>
          </a:r>
          <a:endParaRPr lang="ru-RU" sz="1900" kern="1200" dirty="0">
            <a:latin typeface="Arial Black" pitchFamily="34" charset="0"/>
          </a:endParaRPr>
        </a:p>
      </dsp:txBody>
      <dsp:txXfrm>
        <a:off x="500162" y="1754294"/>
        <a:ext cx="3685017" cy="1380930"/>
      </dsp:txXfrm>
    </dsp:sp>
    <dsp:sp modelId="{5618AF19-3C5B-44E0-A9A5-64BD157EE599}">
      <dsp:nvSpPr>
        <dsp:cNvPr id="0" name=""/>
        <dsp:cNvSpPr/>
      </dsp:nvSpPr>
      <dsp:spPr>
        <a:xfrm>
          <a:off x="904865" y="3317886"/>
          <a:ext cx="5181600" cy="146685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Arial Black" pitchFamily="34" charset="0"/>
            </a:rPr>
            <a:t>3. Текущая методическая помощь</a:t>
          </a:r>
          <a:endParaRPr lang="ru-RU" sz="1900" kern="1200" dirty="0">
            <a:latin typeface="Arial Black" pitchFamily="34" charset="0"/>
          </a:endParaRPr>
        </a:p>
      </dsp:txBody>
      <dsp:txXfrm>
        <a:off x="947828" y="3360849"/>
        <a:ext cx="3685017" cy="1380930"/>
      </dsp:txXfrm>
    </dsp:sp>
    <dsp:sp modelId="{BF0AEC7A-0213-4C99-B3D5-9D064778A561}">
      <dsp:nvSpPr>
        <dsp:cNvPr id="0" name=""/>
        <dsp:cNvSpPr/>
      </dsp:nvSpPr>
      <dsp:spPr>
        <a:xfrm>
          <a:off x="4228143" y="1112365"/>
          <a:ext cx="953456" cy="95345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4442671" y="1112365"/>
        <a:ext cx="524400" cy="717476"/>
      </dsp:txXfrm>
    </dsp:sp>
    <dsp:sp modelId="{16DBE859-F647-475F-B0A0-5F41C5629B1B}">
      <dsp:nvSpPr>
        <dsp:cNvPr id="0" name=""/>
        <dsp:cNvSpPr/>
      </dsp:nvSpPr>
      <dsp:spPr>
        <a:xfrm>
          <a:off x="4685343" y="2813918"/>
          <a:ext cx="953456" cy="95345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4899871" y="2813918"/>
        <a:ext cx="524400" cy="7174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4B874E-6D7B-4F72-9922-D35FAECD9785}">
      <dsp:nvSpPr>
        <dsp:cNvPr id="0" name=""/>
        <dsp:cNvSpPr/>
      </dsp:nvSpPr>
      <dsp:spPr>
        <a:xfrm rot="5400000">
          <a:off x="-354823" y="1238788"/>
          <a:ext cx="1569588" cy="18952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13337C-E6E0-4E0E-9ADD-1FE3CA04FA91}">
      <dsp:nvSpPr>
        <dsp:cNvPr id="0" name=""/>
        <dsp:cNvSpPr/>
      </dsp:nvSpPr>
      <dsp:spPr>
        <a:xfrm>
          <a:off x="3880" y="233579"/>
          <a:ext cx="2105886" cy="126353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технологии развития критического мышления </a:t>
          </a:r>
          <a:endParaRPr lang="ru-RU" sz="1300" kern="1200" dirty="0"/>
        </a:p>
      </dsp:txBody>
      <dsp:txXfrm>
        <a:off x="40888" y="270587"/>
        <a:ext cx="2031870" cy="1189515"/>
      </dsp:txXfrm>
    </dsp:sp>
    <dsp:sp modelId="{975D5C2D-B45F-43EA-AC8F-B1481FED94B2}">
      <dsp:nvSpPr>
        <dsp:cNvPr id="0" name=""/>
        <dsp:cNvSpPr/>
      </dsp:nvSpPr>
      <dsp:spPr>
        <a:xfrm rot="5400000">
          <a:off x="-354823" y="2818203"/>
          <a:ext cx="1569588" cy="18952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440792-6103-45D8-8515-09667D7B7A89}">
      <dsp:nvSpPr>
        <dsp:cNvPr id="0" name=""/>
        <dsp:cNvSpPr/>
      </dsp:nvSpPr>
      <dsp:spPr>
        <a:xfrm>
          <a:off x="3880" y="1812994"/>
          <a:ext cx="2105886" cy="126353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технологии развивающего обучения </a:t>
          </a:r>
          <a:endParaRPr lang="ru-RU" sz="1300" kern="1200" dirty="0"/>
        </a:p>
      </dsp:txBody>
      <dsp:txXfrm>
        <a:off x="40888" y="1850002"/>
        <a:ext cx="2031870" cy="1189515"/>
      </dsp:txXfrm>
    </dsp:sp>
    <dsp:sp modelId="{F9F0632E-01D4-49BD-B9DA-FEF465E34FA7}">
      <dsp:nvSpPr>
        <dsp:cNvPr id="0" name=""/>
        <dsp:cNvSpPr/>
      </dsp:nvSpPr>
      <dsp:spPr>
        <a:xfrm>
          <a:off x="434883" y="3607910"/>
          <a:ext cx="2791002" cy="18952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5C4FAC-3A1B-48E7-97E1-845483B0AC32}">
      <dsp:nvSpPr>
        <dsp:cNvPr id="0" name=""/>
        <dsp:cNvSpPr/>
      </dsp:nvSpPr>
      <dsp:spPr>
        <a:xfrm>
          <a:off x="3880" y="3392408"/>
          <a:ext cx="2105886" cy="126353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технологии </a:t>
          </a:r>
          <a:r>
            <a:rPr lang="ru-RU" sz="1300" kern="1200" dirty="0" err="1" smtClean="0"/>
            <a:t>разноуровневого</a:t>
          </a:r>
          <a:r>
            <a:rPr lang="ru-RU" sz="1300" kern="1200" dirty="0" smtClean="0"/>
            <a:t> обучения</a:t>
          </a:r>
          <a:endParaRPr lang="ru-RU" sz="1300" kern="1200" dirty="0"/>
        </a:p>
      </dsp:txBody>
      <dsp:txXfrm>
        <a:off x="40888" y="3429416"/>
        <a:ext cx="2031870" cy="1189515"/>
      </dsp:txXfrm>
    </dsp:sp>
    <dsp:sp modelId="{30CC6082-9BDE-41F0-B623-7DBFF496DDC5}">
      <dsp:nvSpPr>
        <dsp:cNvPr id="0" name=""/>
        <dsp:cNvSpPr/>
      </dsp:nvSpPr>
      <dsp:spPr>
        <a:xfrm rot="16200000">
          <a:off x="2446004" y="2818203"/>
          <a:ext cx="1569588" cy="18952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008EFA-CA6C-4ED0-B360-DFAC8B2F48EB}">
      <dsp:nvSpPr>
        <dsp:cNvPr id="0" name=""/>
        <dsp:cNvSpPr/>
      </dsp:nvSpPr>
      <dsp:spPr>
        <a:xfrm>
          <a:off x="2804708" y="3392408"/>
          <a:ext cx="2105886" cy="126353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ТРИЗ </a:t>
          </a:r>
          <a:endParaRPr lang="ru-RU" sz="1300" kern="1200" dirty="0"/>
        </a:p>
      </dsp:txBody>
      <dsp:txXfrm>
        <a:off x="2841716" y="3429416"/>
        <a:ext cx="2031870" cy="1189515"/>
      </dsp:txXfrm>
    </dsp:sp>
    <dsp:sp modelId="{4D3C2670-F61D-44D1-B9C1-45737C4B4D53}">
      <dsp:nvSpPr>
        <dsp:cNvPr id="0" name=""/>
        <dsp:cNvSpPr/>
      </dsp:nvSpPr>
      <dsp:spPr>
        <a:xfrm rot="16200000">
          <a:off x="2446004" y="1238788"/>
          <a:ext cx="1569588" cy="18952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BF7081-2501-475C-9EC5-A98D46758597}">
      <dsp:nvSpPr>
        <dsp:cNvPr id="0" name=""/>
        <dsp:cNvSpPr/>
      </dsp:nvSpPr>
      <dsp:spPr>
        <a:xfrm>
          <a:off x="2804708" y="1812994"/>
          <a:ext cx="2105886" cy="126353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игровые технологии </a:t>
          </a:r>
          <a:endParaRPr lang="ru-RU" sz="1300" kern="1200" dirty="0"/>
        </a:p>
      </dsp:txBody>
      <dsp:txXfrm>
        <a:off x="2841716" y="1850002"/>
        <a:ext cx="2031870" cy="1189515"/>
      </dsp:txXfrm>
    </dsp:sp>
    <dsp:sp modelId="{0D5636B2-7642-4559-8C9F-8FA186542036}">
      <dsp:nvSpPr>
        <dsp:cNvPr id="0" name=""/>
        <dsp:cNvSpPr/>
      </dsp:nvSpPr>
      <dsp:spPr>
        <a:xfrm>
          <a:off x="3235712" y="449081"/>
          <a:ext cx="2791002" cy="18952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B11FB5-549A-4695-A9C7-1BA423D4F0BF}">
      <dsp:nvSpPr>
        <dsp:cNvPr id="0" name=""/>
        <dsp:cNvSpPr/>
      </dsp:nvSpPr>
      <dsp:spPr>
        <a:xfrm>
          <a:off x="2804708" y="233579"/>
          <a:ext cx="2105886" cy="126353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технологии обучения в сотрудничестве </a:t>
          </a:r>
          <a:endParaRPr lang="ru-RU" sz="1300" kern="1200" dirty="0"/>
        </a:p>
      </dsp:txBody>
      <dsp:txXfrm>
        <a:off x="2841716" y="270587"/>
        <a:ext cx="2031870" cy="1189515"/>
      </dsp:txXfrm>
    </dsp:sp>
    <dsp:sp modelId="{F2E91459-E916-4351-8B80-1C75CF718CFD}">
      <dsp:nvSpPr>
        <dsp:cNvPr id="0" name=""/>
        <dsp:cNvSpPr/>
      </dsp:nvSpPr>
      <dsp:spPr>
        <a:xfrm rot="5400000">
          <a:off x="5246833" y="1238788"/>
          <a:ext cx="1569588" cy="18952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9F8A72-EC7E-43E6-8485-AD4F7830141E}">
      <dsp:nvSpPr>
        <dsp:cNvPr id="0" name=""/>
        <dsp:cNvSpPr/>
      </dsp:nvSpPr>
      <dsp:spPr>
        <a:xfrm>
          <a:off x="5605537" y="233579"/>
          <a:ext cx="2105886" cy="126353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информационно-коммуникационные технологии,</a:t>
          </a:r>
          <a:endParaRPr lang="ru-RU" sz="1300" kern="1200" dirty="0"/>
        </a:p>
      </dsp:txBody>
      <dsp:txXfrm>
        <a:off x="5642545" y="270587"/>
        <a:ext cx="2031870" cy="1189515"/>
      </dsp:txXfrm>
    </dsp:sp>
    <dsp:sp modelId="{61EAC972-2948-4DFC-8E0B-BF05FEC1D943}">
      <dsp:nvSpPr>
        <dsp:cNvPr id="0" name=""/>
        <dsp:cNvSpPr/>
      </dsp:nvSpPr>
      <dsp:spPr>
        <a:xfrm rot="5400000">
          <a:off x="5246833" y="2818203"/>
          <a:ext cx="1569588" cy="18952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237E96-1371-4D2E-B848-C6943B97C8DF}">
      <dsp:nvSpPr>
        <dsp:cNvPr id="0" name=""/>
        <dsp:cNvSpPr/>
      </dsp:nvSpPr>
      <dsp:spPr>
        <a:xfrm>
          <a:off x="5605537" y="1812994"/>
          <a:ext cx="2105886" cy="126353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err="1" smtClean="0"/>
            <a:t>здровьесберегающие</a:t>
          </a:r>
          <a:r>
            <a:rPr lang="ru-RU" sz="1300" kern="1200" dirty="0" smtClean="0"/>
            <a:t> технологии </a:t>
          </a:r>
          <a:endParaRPr lang="ru-RU" sz="1300" kern="1200" dirty="0"/>
        </a:p>
      </dsp:txBody>
      <dsp:txXfrm>
        <a:off x="5642545" y="1850002"/>
        <a:ext cx="2031870" cy="1189515"/>
      </dsp:txXfrm>
    </dsp:sp>
    <dsp:sp modelId="{CCE47723-5214-42C4-B069-BE1D86D64B2C}">
      <dsp:nvSpPr>
        <dsp:cNvPr id="0" name=""/>
        <dsp:cNvSpPr/>
      </dsp:nvSpPr>
      <dsp:spPr>
        <a:xfrm>
          <a:off x="5605537" y="3392408"/>
          <a:ext cx="2105886" cy="126353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технологии, основанные на реализации проектной деятельности</a:t>
          </a:r>
          <a:endParaRPr lang="ru-RU" sz="1300" kern="1200" dirty="0"/>
        </a:p>
      </dsp:txBody>
      <dsp:txXfrm>
        <a:off x="5642545" y="3429416"/>
        <a:ext cx="2031870" cy="118951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4AD29B-5717-44E7-8E16-D4CC930F3B48}">
      <dsp:nvSpPr>
        <dsp:cNvPr id="0" name=""/>
        <dsp:cNvSpPr/>
      </dsp:nvSpPr>
      <dsp:spPr>
        <a:xfrm>
          <a:off x="1937230" y="256682"/>
          <a:ext cx="2425138" cy="2317508"/>
        </a:xfrm>
        <a:prstGeom prst="pieWedg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нормативная база (проекты локальных актов); </a:t>
          </a:r>
          <a:endParaRPr lang="ru-RU" sz="1800" kern="1200" dirty="0"/>
        </a:p>
      </dsp:txBody>
      <dsp:txXfrm>
        <a:off x="2647536" y="935464"/>
        <a:ext cx="1714832" cy="1638726"/>
      </dsp:txXfrm>
    </dsp:sp>
    <dsp:sp modelId="{9C3DD80A-3947-44E5-A69E-B13D1E362E3C}">
      <dsp:nvSpPr>
        <dsp:cNvPr id="0" name=""/>
        <dsp:cNvSpPr/>
      </dsp:nvSpPr>
      <dsp:spPr>
        <a:xfrm rot="5400000">
          <a:off x="4335443" y="277388"/>
          <a:ext cx="2317508" cy="2276097"/>
        </a:xfrm>
        <a:prstGeom prst="pieWedg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технологии организации образовательного и воспитательного процесса, коррекционной работы; </a:t>
          </a:r>
          <a:endParaRPr lang="ru-RU" sz="1300" kern="1200" dirty="0"/>
        </a:p>
      </dsp:txBody>
      <dsp:txXfrm rot="-5400000">
        <a:off x="4356149" y="935465"/>
        <a:ext cx="1609444" cy="1638726"/>
      </dsp:txXfrm>
    </dsp:sp>
    <dsp:sp modelId="{6258F49A-3B24-42EB-A0F0-BC2F69BFC8D5}">
      <dsp:nvSpPr>
        <dsp:cNvPr id="0" name=""/>
        <dsp:cNvSpPr/>
      </dsp:nvSpPr>
      <dsp:spPr>
        <a:xfrm rot="10800000">
          <a:off x="4281628" y="2566929"/>
          <a:ext cx="2425138" cy="2385811"/>
        </a:xfrm>
        <a:prstGeom prst="pieWedg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система оценивания; </a:t>
          </a:r>
          <a:endParaRPr lang="ru-RU" sz="1700" kern="1200" dirty="0"/>
        </a:p>
      </dsp:txBody>
      <dsp:txXfrm rot="10800000">
        <a:off x="4281628" y="2566929"/>
        <a:ext cx="1714832" cy="1687023"/>
      </dsp:txXfrm>
    </dsp:sp>
    <dsp:sp modelId="{95CF10F2-95AA-4C15-B4FB-E8C9E84D8EB5}">
      <dsp:nvSpPr>
        <dsp:cNvPr id="0" name=""/>
        <dsp:cNvSpPr/>
      </dsp:nvSpPr>
      <dsp:spPr>
        <a:xfrm rot="16200000">
          <a:off x="1957936" y="2547265"/>
          <a:ext cx="2383727" cy="2425138"/>
        </a:xfrm>
        <a:prstGeom prst="pieWedg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публичная презентация результатов.</a:t>
          </a:r>
          <a:endParaRPr lang="ru-RU" sz="1600" kern="1200" dirty="0"/>
        </a:p>
      </dsp:txBody>
      <dsp:txXfrm rot="5400000">
        <a:off x="2647537" y="2567971"/>
        <a:ext cx="1714832" cy="1685550"/>
      </dsp:txXfrm>
    </dsp:sp>
    <dsp:sp modelId="{6E24B731-D48A-4976-890B-F938B7A34B15}">
      <dsp:nvSpPr>
        <dsp:cNvPr id="0" name=""/>
        <dsp:cNvSpPr/>
      </dsp:nvSpPr>
      <dsp:spPr>
        <a:xfrm>
          <a:off x="3935147" y="2121861"/>
          <a:ext cx="773703" cy="672785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A75C7E-FC71-4DBE-A93F-B0A73B8EE319}">
      <dsp:nvSpPr>
        <dsp:cNvPr id="0" name=""/>
        <dsp:cNvSpPr/>
      </dsp:nvSpPr>
      <dsp:spPr>
        <a:xfrm rot="10800000">
          <a:off x="3935147" y="2380625"/>
          <a:ext cx="773703" cy="672785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ABCB67-D43D-415D-8589-6ACFE798461A}">
      <dsp:nvSpPr>
        <dsp:cNvPr id="0" name=""/>
        <dsp:cNvSpPr/>
      </dsp:nvSpPr>
      <dsp:spPr>
        <a:xfrm>
          <a:off x="1662924" y="0"/>
          <a:ext cx="5175272" cy="5175272"/>
        </a:xfrm>
        <a:prstGeom prst="diamond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6AF76190-0089-49CC-A0A5-81EBB4841BE6}">
      <dsp:nvSpPr>
        <dsp:cNvPr id="0" name=""/>
        <dsp:cNvSpPr/>
      </dsp:nvSpPr>
      <dsp:spPr>
        <a:xfrm>
          <a:off x="2052103" y="491650"/>
          <a:ext cx="2223299" cy="201835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dirty="0" smtClean="0"/>
            <a:t>1 этап - подготовительный </a:t>
          </a:r>
          <a:endParaRPr lang="ru-RU" sz="1500" kern="1200" dirty="0"/>
        </a:p>
      </dsp:txBody>
      <dsp:txXfrm>
        <a:off x="2150631" y="590178"/>
        <a:ext cx="2026243" cy="1821300"/>
      </dsp:txXfrm>
    </dsp:sp>
    <dsp:sp modelId="{591BA70E-603E-4E85-A071-75DF8B847C1E}">
      <dsp:nvSpPr>
        <dsp:cNvPr id="0" name=""/>
        <dsp:cNvSpPr/>
      </dsp:nvSpPr>
      <dsp:spPr>
        <a:xfrm>
          <a:off x="4151190" y="491650"/>
          <a:ext cx="2372355" cy="201835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dirty="0" smtClean="0"/>
            <a:t>2 этап –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dirty="0" smtClean="0"/>
            <a:t> реализующий </a:t>
          </a:r>
          <a:endParaRPr lang="ru-RU" sz="1500" kern="1200" dirty="0"/>
        </a:p>
      </dsp:txBody>
      <dsp:txXfrm>
        <a:off x="4249718" y="590178"/>
        <a:ext cx="2175299" cy="1821300"/>
      </dsp:txXfrm>
    </dsp:sp>
    <dsp:sp modelId="{6CB79114-5080-46EF-87DB-D4F08EC2FA8C}">
      <dsp:nvSpPr>
        <dsp:cNvPr id="0" name=""/>
        <dsp:cNvSpPr/>
      </dsp:nvSpPr>
      <dsp:spPr>
        <a:xfrm>
          <a:off x="2039680" y="2665265"/>
          <a:ext cx="2248145" cy="201835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dirty="0" smtClean="0"/>
            <a:t>3 этап – контрольно-коррекционный  </a:t>
          </a:r>
          <a:endParaRPr lang="ru-RU" sz="1500" kern="1200" dirty="0"/>
        </a:p>
      </dsp:txBody>
      <dsp:txXfrm>
        <a:off x="2138208" y="2763793"/>
        <a:ext cx="2051089" cy="1821300"/>
      </dsp:txXfrm>
    </dsp:sp>
    <dsp:sp modelId="{B2C239F5-2377-43EC-97E6-F958F08FB715}">
      <dsp:nvSpPr>
        <dsp:cNvPr id="0" name=""/>
        <dsp:cNvSpPr/>
      </dsp:nvSpPr>
      <dsp:spPr>
        <a:xfrm>
          <a:off x="4213295" y="2665265"/>
          <a:ext cx="2248145" cy="2018356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dirty="0" smtClean="0"/>
            <a:t>4 этап – аналитический </a:t>
          </a:r>
          <a:endParaRPr lang="ru-RU" sz="1500" kern="1200" dirty="0"/>
        </a:p>
      </dsp:txBody>
      <dsp:txXfrm>
        <a:off x="4311823" y="2763793"/>
        <a:ext cx="2051089" cy="18213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ED9DD-B7ED-44A3-8A68-D8AB50498481}" type="datetimeFigureOut">
              <a:rPr lang="zh-CN" altLang="en-US" smtClean="0"/>
              <a:pPr/>
              <a:t>2015/10/27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19B98F-115B-489C-95E9-81EEE04A0A9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9B98F-115B-489C-95E9-81EEE04A0A9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9B98F-115B-489C-95E9-81EEE04A0A96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9B98F-115B-489C-95E9-81EEE04A0A96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9B98F-115B-489C-95E9-81EEE04A0A96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9B98F-115B-489C-95E9-81EEE04A0A9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9B98F-115B-489C-95E9-81EEE04A0A9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9B98F-115B-489C-95E9-81EEE04A0A9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9B98F-115B-489C-95E9-81EEE04A0A96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9B98F-115B-489C-95E9-81EEE04A0A96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9B98F-115B-489C-95E9-81EEE04A0A96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9B98F-115B-489C-95E9-81EEE04A0A96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9B98F-115B-489C-95E9-81EEE04A0A96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0C67-8F53-4A2A-82D6-7B4DBFAD1B44}" type="datetimeFigureOut">
              <a:rPr lang="zh-CN" altLang="en-US" smtClean="0"/>
              <a:pPr/>
              <a:t>2015/10/27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FC7556C2-5A16-4413-BB74-FA7ACBCC93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852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0C67-8F53-4A2A-82D6-7B4DBFAD1B44}" type="datetimeFigureOut">
              <a:rPr lang="zh-CN" altLang="en-US" smtClean="0"/>
              <a:pPr/>
              <a:t>2015/10/27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FC7556C2-5A16-4413-BB74-FA7ACBCC93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1526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0C67-8F53-4A2A-82D6-7B4DBFAD1B44}" type="datetimeFigureOut">
              <a:rPr lang="zh-CN" altLang="en-US" smtClean="0"/>
              <a:pPr/>
              <a:t>2015/10/27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FC7556C2-5A16-4413-BB74-FA7ACBCC937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88339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0C67-8F53-4A2A-82D6-7B4DBFAD1B44}" type="datetimeFigureOut">
              <a:rPr lang="zh-CN" altLang="en-US" smtClean="0"/>
              <a:pPr/>
              <a:t>2015/10/27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C7556C2-5A16-4413-BB74-FA7ACBCC93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4641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0C67-8F53-4A2A-82D6-7B4DBFAD1B44}" type="datetimeFigureOut">
              <a:rPr lang="zh-CN" altLang="en-US" smtClean="0"/>
              <a:pPr/>
              <a:t>2015/10/27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C7556C2-5A16-4413-BB74-FA7ACBCC937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7537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0C67-8F53-4A2A-82D6-7B4DBFAD1B44}" type="datetimeFigureOut">
              <a:rPr lang="zh-CN" altLang="en-US" smtClean="0"/>
              <a:pPr/>
              <a:t>2015/10/27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C7556C2-5A16-4413-BB74-FA7ACBCC93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7028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0C67-8F53-4A2A-82D6-7B4DBFAD1B44}" type="datetimeFigureOut">
              <a:rPr lang="zh-CN" altLang="en-US" smtClean="0"/>
              <a:pPr/>
              <a:t>2015/10/27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56C2-5A16-4413-BB74-FA7ACBCC93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266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0C67-8F53-4A2A-82D6-7B4DBFAD1B44}" type="datetimeFigureOut">
              <a:rPr lang="zh-CN" altLang="en-US" smtClean="0"/>
              <a:pPr/>
              <a:t>2015/10/27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56C2-5A16-4413-BB74-FA7ACBCC93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95599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1285860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64744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1285860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4" name="图片占位符 3"/>
          <p:cNvSpPr>
            <a:spLocks noGrp="1"/>
          </p:cNvSpPr>
          <p:nvPr>
            <p:ph type="pic" sz="quarter" idx="11"/>
          </p:nvPr>
        </p:nvSpPr>
        <p:spPr>
          <a:xfrm>
            <a:off x="571472" y="1571612"/>
            <a:ext cx="2456364" cy="2327082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5" name="图片占位符 3"/>
          <p:cNvSpPr>
            <a:spLocks noGrp="1"/>
          </p:cNvSpPr>
          <p:nvPr>
            <p:ph type="pic" sz="quarter" idx="12"/>
          </p:nvPr>
        </p:nvSpPr>
        <p:spPr>
          <a:xfrm>
            <a:off x="571472" y="4071942"/>
            <a:ext cx="2456364" cy="2327082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2282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0C67-8F53-4A2A-82D6-7B4DBFAD1B44}" type="datetimeFigureOut">
              <a:rPr lang="zh-CN" altLang="en-US" smtClean="0"/>
              <a:pPr/>
              <a:t>2015/10/27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56C2-5A16-4413-BB74-FA7ACBCC93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6604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0C67-8F53-4A2A-82D6-7B4DBFAD1B44}" type="datetimeFigureOut">
              <a:rPr lang="zh-CN" altLang="en-US" smtClean="0"/>
              <a:pPr/>
              <a:t>2015/10/27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FC7556C2-5A16-4413-BB74-FA7ACBCC93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305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0C67-8F53-4A2A-82D6-7B4DBFAD1B44}" type="datetimeFigureOut">
              <a:rPr lang="zh-CN" altLang="en-US" smtClean="0"/>
              <a:pPr/>
              <a:t>2015/10/27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FC7556C2-5A16-4413-BB74-FA7ACBCC93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0882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0C67-8F53-4A2A-82D6-7B4DBFAD1B44}" type="datetimeFigureOut">
              <a:rPr lang="zh-CN" altLang="en-US" smtClean="0"/>
              <a:pPr/>
              <a:t>2015/10/27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FC7556C2-5A16-4413-BB74-FA7ACBCC93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673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0C67-8F53-4A2A-82D6-7B4DBFAD1B44}" type="datetimeFigureOut">
              <a:rPr lang="zh-CN" altLang="en-US" smtClean="0"/>
              <a:pPr/>
              <a:t>2015/10/27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56C2-5A16-4413-BB74-FA7ACBCC93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791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0C67-8F53-4A2A-82D6-7B4DBFAD1B44}" type="datetimeFigureOut">
              <a:rPr lang="zh-CN" altLang="en-US" smtClean="0"/>
              <a:pPr/>
              <a:t>2015/10/27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56C2-5A16-4413-BB74-FA7ACBCC93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699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0C67-8F53-4A2A-82D6-7B4DBFAD1B44}" type="datetimeFigureOut">
              <a:rPr lang="zh-CN" altLang="en-US" smtClean="0"/>
              <a:pPr/>
              <a:t>2015/10/27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556C2-5A16-4413-BB74-FA7ACBCC93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475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0C67-8F53-4A2A-82D6-7B4DBFAD1B44}" type="datetimeFigureOut">
              <a:rPr lang="zh-CN" altLang="en-US" smtClean="0"/>
              <a:pPr/>
              <a:t>2015/10/27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C7556C2-5A16-4413-BB74-FA7ACBCC93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628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80C67-8F53-4A2A-82D6-7B4DBFAD1B44}" type="datetimeFigureOut">
              <a:rPr lang="zh-CN" altLang="en-US" smtClean="0"/>
              <a:pPr/>
              <a:t>2015/10/27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C7556C2-5A16-4413-BB74-FA7ACBCC93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958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49" r:id="rId19"/>
    <p:sldLayoutId id="2147483650" r:id="rId20"/>
    <p:sldLayoutId id="2147483660" r:id="rId21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283968" y="4725144"/>
            <a:ext cx="414340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lvl="1" indent="-36195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altLang="zh-CN" dirty="0" smtClean="0">
                <a:ea typeface="宋体" charset="-122"/>
              </a:rPr>
              <a:t>       </a:t>
            </a:r>
            <a:r>
              <a:rPr lang="ru-RU" altLang="zh-CN" dirty="0" smtClean="0">
                <a:latin typeface="Arial Black" pitchFamily="34" charset="0"/>
                <a:ea typeface="宋体" charset="-122"/>
              </a:rPr>
              <a:t>Председатель  МС  </a:t>
            </a:r>
            <a:r>
              <a:rPr lang="ru-RU" altLang="zh-CN" dirty="0" err="1" smtClean="0">
                <a:latin typeface="Arial Black" pitchFamily="34" charset="0"/>
                <a:ea typeface="宋体" charset="-122"/>
              </a:rPr>
              <a:t>Шахтинской</a:t>
            </a:r>
            <a:r>
              <a:rPr lang="ru-RU" altLang="zh-CN" dirty="0" smtClean="0">
                <a:latin typeface="Arial Black" pitchFamily="34" charset="0"/>
                <a:ea typeface="宋体" charset="-122"/>
              </a:rPr>
              <a:t> специальной школы-интерната  №16,  учитель  высшей категории</a:t>
            </a:r>
            <a:r>
              <a:rPr lang="ru-RU" altLang="zh-CN" dirty="0">
                <a:latin typeface="Arial Black" pitchFamily="34" charset="0"/>
                <a:ea typeface="宋体" charset="-122"/>
              </a:rPr>
              <a:t> </a:t>
            </a:r>
            <a:r>
              <a:rPr lang="ru-RU" altLang="zh-CN" dirty="0" smtClean="0">
                <a:latin typeface="Arial Black" pitchFamily="34" charset="0"/>
                <a:ea typeface="宋体" charset="-122"/>
              </a:rPr>
              <a:t>  О.С.Шевченко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1196752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Методическое работа по сопровождению внедрения ФГОС в специальной коррекционной школе </a:t>
            </a:r>
            <a:r>
              <a:rPr lang="en-US" sz="2400" b="1" dirty="0" smtClean="0"/>
              <a:t>VIII</a:t>
            </a:r>
            <a:r>
              <a:rPr lang="ru-RU" sz="2400" b="1" dirty="0" smtClean="0"/>
              <a:t> вида</a:t>
            </a:r>
            <a:endParaRPr lang="ru-RU" sz="2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42976" y="142852"/>
            <a:ext cx="63579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/>
              <a:t>Области изменений </a:t>
            </a:r>
            <a:endParaRPr lang="ru-RU" sz="5400" dirty="0"/>
          </a:p>
        </p:txBody>
      </p:sp>
      <p:graphicFrame>
        <p:nvGraphicFramePr>
          <p:cNvPr id="8" name="Схема 7"/>
          <p:cNvGraphicFramePr/>
          <p:nvPr/>
        </p:nvGraphicFramePr>
        <p:xfrm>
          <a:off x="214282" y="1397000"/>
          <a:ext cx="8643998" cy="5175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25934" y="214291"/>
            <a:ext cx="87752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4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214290"/>
            <a:ext cx="8215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   переходного  периода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285720" y="1397000"/>
          <a:ext cx="8501122" cy="5175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Внедрение технологии БОС</a:t>
            </a:r>
            <a:endParaRPr lang="ru-RU" b="1" dirty="0"/>
          </a:p>
        </p:txBody>
      </p:sp>
      <p:pic>
        <p:nvPicPr>
          <p:cNvPr id="5" name="Рисунок 4" descr="C:\Users\2.7\Desktop\БОС\IMG_20151016_13133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429000"/>
            <a:ext cx="295892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2.7\Desktop\БОС\IMG_20151016_13071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1336" y="1700808"/>
            <a:ext cx="295892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25934" y="214291"/>
            <a:ext cx="87752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4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214290"/>
            <a:ext cx="8215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Ожидаемые  результаты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1643050"/>
            <a:ext cx="864399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усиление готовности и способности учителя к смене образовательной парадигмы: от авторитарно-репродуктивной к развивающей,  личностно и </a:t>
            </a:r>
            <a:r>
              <a:rPr lang="ru-RU" sz="2400" dirty="0" err="1" smtClean="0"/>
              <a:t>деятельностно-ориентированной</a:t>
            </a:r>
            <a:r>
              <a:rPr lang="ru-RU" sz="2400" dirty="0" smtClean="0"/>
              <a:t>; </a:t>
            </a:r>
          </a:p>
          <a:p>
            <a:r>
              <a:rPr lang="ru-RU" sz="2400" dirty="0" smtClean="0"/>
              <a:t>- систематизация представлений о новой образовательной практике в области применяемых технологий, подбора содержания, оценивания; </a:t>
            </a:r>
          </a:p>
          <a:p>
            <a:r>
              <a:rPr lang="ru-RU" sz="2400" dirty="0" smtClean="0"/>
              <a:t>- повышение профессиональной, коммуникативной, информационной и правовой компетентности педагогов; </a:t>
            </a:r>
          </a:p>
          <a:p>
            <a:r>
              <a:rPr lang="ru-RU" sz="2400" dirty="0" smtClean="0"/>
              <a:t>- овладение педагогическим коллективом новым способом коллективного участия в реализации комплексного проекта перехода на СФГОС Специальный федеральный государственный образовательный стандарт (СФГОС) для детей с ограниченными возможностями здоровья (ОВЗ).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25934" y="0"/>
            <a:ext cx="89180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zh-CN" sz="4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宋体" charset="-122"/>
                <a:cs typeface="Arial" pitchFamily="34" charset="0"/>
              </a:rPr>
              <a:t>Цель образования в СКОУ </a:t>
            </a:r>
          </a:p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VIII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вида по ФГОС:</a:t>
            </a:r>
            <a:endParaRPr lang="zh-CN" alt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组合 9"/>
          <p:cNvGrpSpPr/>
          <p:nvPr/>
        </p:nvGrpSpPr>
        <p:grpSpPr>
          <a:xfrm>
            <a:off x="214282" y="2000240"/>
            <a:ext cx="8643998" cy="3554412"/>
            <a:chOff x="353190" y="2000240"/>
            <a:chExt cx="8163805" cy="3554412"/>
          </a:xfrm>
        </p:grpSpPr>
        <p:sp>
          <p:nvSpPr>
            <p:cNvPr id="8" name="Rectangle 3"/>
            <p:cNvSpPr txBox="1">
              <a:spLocks noChangeArrowheads="1"/>
            </p:cNvSpPr>
            <p:nvPr/>
          </p:nvSpPr>
          <p:spPr>
            <a:xfrm>
              <a:off x="353190" y="2000240"/>
              <a:ext cx="8163805" cy="3554412"/>
            </a:xfrm>
            <a:prstGeom prst="rect">
              <a:avLst/>
            </a:prstGeom>
          </p:spPr>
          <p:txBody>
            <a:bodyPr/>
            <a:lstStyle/>
            <a:p>
              <a:pPr marL="342900" lvl="0" indent="-342900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ru-RU" sz="3200" dirty="0" smtClean="0"/>
                <a:t>   </a:t>
              </a:r>
              <a:r>
                <a:rPr lang="ru-RU" sz="3600" dirty="0" smtClean="0">
                  <a:solidFill>
                    <a:schemeClr val="bg2">
                      <a:lumMod val="25000"/>
                    </a:schemeClr>
                  </a:solidFill>
                  <a:latin typeface="Arial Black" pitchFamily="34" charset="0"/>
                </a:rPr>
                <a:t>переход от школы информационно-трансляционной к школе </a:t>
              </a:r>
              <a:r>
                <a:rPr lang="ru-RU" sz="3600" dirty="0" err="1" smtClean="0">
                  <a:solidFill>
                    <a:schemeClr val="bg2">
                      <a:lumMod val="25000"/>
                    </a:schemeClr>
                  </a:solidFill>
                  <a:latin typeface="Arial Black" pitchFamily="34" charset="0"/>
                </a:rPr>
                <a:t>деятельностной</a:t>
              </a:r>
              <a:r>
                <a:rPr lang="ru-RU" sz="3600" dirty="0" smtClean="0">
                  <a:solidFill>
                    <a:schemeClr val="bg2">
                      <a:lumMod val="25000"/>
                    </a:schemeClr>
                  </a:solidFill>
                  <a:latin typeface="Arial Black" pitchFamily="34" charset="0"/>
                </a:rPr>
                <a:t>, формирующей у обучающихся    «жизненную компетенцию».</a:t>
              </a:r>
              <a:endPara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 Black" pitchFamily="34" charset="0"/>
                <a:ea typeface="宋体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500166" y="4857760"/>
              <a:ext cx="542928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hangingPunct="0"/>
              <a:endParaRPr lang="en-US" altLang="zh-CN" dirty="0">
                <a:ea typeface="宋体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55827" y="53624"/>
            <a:ext cx="863234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Подготовительная работа, направленная на освоение СФГОС</a:t>
            </a:r>
            <a:endParaRPr lang="zh-CN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图示 6"/>
          <p:cNvGraphicFramePr/>
          <p:nvPr>
            <p:extLst>
              <p:ext uri="{D42A27DB-BD31-4B8C-83A1-F6EECF244321}">
                <p14:modId xmlns:p14="http://schemas.microsoft.com/office/powerpoint/2010/main" val="259516725"/>
              </p:ext>
            </p:extLst>
          </p:nvPr>
        </p:nvGraphicFramePr>
        <p:xfrm>
          <a:off x="1691680" y="2420888"/>
          <a:ext cx="6648400" cy="3730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示 6"/>
          <p:cNvGraphicFramePr/>
          <p:nvPr/>
        </p:nvGraphicFramePr>
        <p:xfrm>
          <a:off x="1524000" y="1357298"/>
          <a:ext cx="6096000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72554"/>
            <a:ext cx="9289723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800" b="1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Основные затруднения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800" b="1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педагогов на этапе введения СФГОС</a:t>
            </a:r>
            <a:r>
              <a:rPr kumimoji="0" lang="ru-RU" sz="3800" b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3800" b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28794" y="5857892"/>
            <a:ext cx="4214842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отсутствие  опыта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25934" y="0"/>
            <a:ext cx="826950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методической работы в школе</a:t>
            </a:r>
          </a:p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условиях внедрения ФГОС</a:t>
            </a:r>
          </a:p>
          <a:p>
            <a:endParaRPr lang="zh-CN" altLang="en-US" sz="4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内容占位符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3165529"/>
              </p:ext>
            </p:extLst>
          </p:nvPr>
        </p:nvGraphicFramePr>
        <p:xfrm>
          <a:off x="1259632" y="2204864"/>
          <a:ext cx="3312368" cy="430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内容占位符 4"/>
          <p:cNvSpPr txBox="1">
            <a:spLocks/>
          </p:cNvSpPr>
          <p:nvPr/>
        </p:nvSpPr>
        <p:spPr>
          <a:xfrm>
            <a:off x="5004048" y="2172836"/>
            <a:ext cx="3786214" cy="57061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обеспечить профессиональную готовность педагогических работников</a:t>
            </a: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к реализации ФГОС через создание системы непрерывного  профессионального развития. </a:t>
            </a:r>
          </a:p>
          <a:p>
            <a:pPr marL="361950" lvl="1" indent="-361950">
              <a:spcBef>
                <a:spcPct val="20000"/>
              </a:spcBef>
              <a:defRPr/>
            </a:pPr>
            <a:endParaRPr lang="en-US" altLang="zh-CN" sz="2000" dirty="0" smtClean="0">
              <a:ea typeface="宋体" charset="-122"/>
            </a:endParaRPr>
          </a:p>
          <a:p>
            <a:pPr marL="361950" lvl="1" indent="-36195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altLang="zh-CN" sz="2000" dirty="0">
              <a:ea typeface="宋体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endParaRPr lang="en-US" altLang="zh-CN" sz="2400" dirty="0">
              <a:solidFill>
                <a:schemeClr val="tx2"/>
              </a:solidFill>
              <a:ea typeface="宋体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zh-CN" sz="2400" dirty="0">
              <a:solidFill>
                <a:schemeClr val="tx2"/>
              </a:solidFill>
              <a:ea typeface="宋体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AutoShape 19"/>
          <p:cNvSpPr>
            <a:spLocks noChangeArrowheads="1"/>
          </p:cNvSpPr>
          <p:nvPr/>
        </p:nvSpPr>
        <p:spPr bwMode="gray">
          <a:xfrm>
            <a:off x="5429256" y="1643050"/>
            <a:ext cx="3000396" cy="1357322"/>
          </a:xfrm>
          <a:prstGeom prst="roundRect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инструктивно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-методические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совещания, </a:t>
            </a:r>
          </a:p>
          <a:p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25934" y="0"/>
            <a:ext cx="848947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Целесообразно  использовать </a:t>
            </a:r>
          </a:p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такие формы, как:</a:t>
            </a:r>
          </a:p>
          <a:p>
            <a:endParaRPr lang="zh-CN" altLang="en-US" sz="4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28596" y="1643050"/>
            <a:ext cx="3071833" cy="1565866"/>
            <a:chOff x="231792" y="3214076"/>
            <a:chExt cx="4625958" cy="9949870"/>
          </a:xfrm>
        </p:grpSpPr>
        <p:sp>
          <p:nvSpPr>
            <p:cNvPr id="25" name="AutoShape 19"/>
            <p:cNvSpPr>
              <a:spLocks noChangeArrowheads="1"/>
            </p:cNvSpPr>
            <p:nvPr/>
          </p:nvSpPr>
          <p:spPr bwMode="gray">
            <a:xfrm>
              <a:off x="231792" y="3214076"/>
              <a:ext cx="4625958" cy="9949870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75000"/>
              </a:schemeClr>
            </a:solidFill>
            <a:ln w="2857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 dirty="0"/>
            </a:p>
          </p:txBody>
        </p:sp>
        <p:sp>
          <p:nvSpPr>
            <p:cNvPr id="26" name="Rectangle 20"/>
            <p:cNvSpPr>
              <a:spLocks noChangeArrowheads="1"/>
            </p:cNvSpPr>
            <p:nvPr/>
          </p:nvSpPr>
          <p:spPr bwMode="gray">
            <a:xfrm>
              <a:off x="662114" y="3737753"/>
              <a:ext cx="4021033" cy="84094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методические и психологические семинары,</a:t>
              </a:r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 </a:t>
              </a:r>
            </a:p>
            <a:p>
              <a:endParaRPr lang="en-US" altLang="zh-CN" sz="2000" b="1" dirty="0">
                <a:solidFill>
                  <a:srgbClr val="FFFFFF"/>
                </a:solidFill>
                <a:ea typeface="宋体" charset="-122"/>
              </a:endParaRPr>
            </a:p>
          </p:txBody>
        </p:sp>
      </p:grpSp>
      <p:sp>
        <p:nvSpPr>
          <p:cNvPr id="38" name="AutoShape 19"/>
          <p:cNvSpPr>
            <a:spLocks noChangeArrowheads="1"/>
          </p:cNvSpPr>
          <p:nvPr/>
        </p:nvSpPr>
        <p:spPr bwMode="gray">
          <a:xfrm>
            <a:off x="500034" y="3357562"/>
            <a:ext cx="3071834" cy="1428760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 w="28575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тематические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консультации,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открытые уроки, </a:t>
            </a:r>
          </a:p>
          <a:p>
            <a:endParaRPr lang="zh-CN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AutoShape 19"/>
          <p:cNvSpPr>
            <a:spLocks noChangeArrowheads="1"/>
          </p:cNvSpPr>
          <p:nvPr/>
        </p:nvSpPr>
        <p:spPr bwMode="gray">
          <a:xfrm>
            <a:off x="5429256" y="3357562"/>
            <a:ext cx="3071834" cy="1643074"/>
          </a:xfrm>
          <a:prstGeom prst="roundRect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 w="28575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заседания проблемной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группы,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заседания педагогического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совета, </a:t>
            </a:r>
          </a:p>
          <a:p>
            <a:endParaRPr lang="zh-CN" altLang="en-US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2247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2247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AutoShape 19"/>
          <p:cNvSpPr>
            <a:spLocks noChangeArrowheads="1"/>
          </p:cNvSpPr>
          <p:nvPr/>
        </p:nvSpPr>
        <p:spPr bwMode="gray">
          <a:xfrm>
            <a:off x="3000364" y="4929198"/>
            <a:ext cx="2571768" cy="1643074"/>
          </a:xfrm>
          <a:prstGeom prst="roundRect">
            <a:avLst>
              <a:gd name="adj" fmla="val 50000"/>
            </a:avLst>
          </a:prstGeom>
          <a:solidFill>
            <a:schemeClr val="bg2">
              <a:lumMod val="50000"/>
            </a:schemeClr>
          </a:solidFill>
          <a:ln w="28575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самообразование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педагогов.</a:t>
            </a:r>
            <a:endParaRPr lang="zh-CN" alt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Прямая со стрелкой 41"/>
          <p:cNvCxnSpPr/>
          <p:nvPr/>
        </p:nvCxnSpPr>
        <p:spPr>
          <a:xfrm rot="10800000" flipV="1">
            <a:off x="3643306" y="1428736"/>
            <a:ext cx="714380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4357686" y="1428736"/>
            <a:ext cx="857256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5400000">
            <a:off x="2928926" y="1928802"/>
            <a:ext cx="1928826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rot="16200000" flipH="1">
            <a:off x="3857620" y="1928802"/>
            <a:ext cx="1928826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5400000">
            <a:off x="2786050" y="3000372"/>
            <a:ext cx="314327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25934" y="0"/>
            <a:ext cx="870378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 педагогами стоят </a:t>
            </a:r>
          </a:p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следующие задачи:</a:t>
            </a:r>
          </a:p>
          <a:p>
            <a:endParaRPr lang="zh-CN" altLang="en-US" sz="4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71472" y="1428736"/>
            <a:ext cx="8072494" cy="4891395"/>
            <a:chOff x="1142976" y="1414583"/>
            <a:chExt cx="6929486" cy="3922365"/>
          </a:xfrm>
        </p:grpSpPr>
        <p:sp>
          <p:nvSpPr>
            <p:cNvPr id="8" name="Rectangle 3"/>
            <p:cNvSpPr txBox="1">
              <a:spLocks noChangeArrowheads="1"/>
            </p:cNvSpPr>
            <p:nvPr/>
          </p:nvSpPr>
          <p:spPr>
            <a:xfrm>
              <a:off x="1142976" y="1414583"/>
              <a:ext cx="6929486" cy="3922365"/>
            </a:xfrm>
            <a:prstGeom prst="rect">
              <a:avLst/>
            </a:prstGeom>
          </p:spPr>
          <p:txBody>
            <a:bodyPr/>
            <a:lstStyle/>
            <a:p>
              <a:pPr lvl="0"/>
              <a:r>
                <a:rPr lang="ru-RU" sz="2000" dirty="0" smtClean="0">
                  <a:solidFill>
                    <a:srgbClr val="0070C0"/>
                  </a:solidFill>
                </a:rPr>
                <a:t>*</a:t>
              </a:r>
              <a:r>
                <a:rPr lang="ru-RU" sz="20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использование  </a:t>
              </a:r>
              <a:r>
                <a:rPr lang="ru-RU" sz="20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деятельностного</a:t>
              </a:r>
              <a:r>
                <a:rPr lang="ru-RU" sz="20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 (</a:t>
              </a:r>
              <a:r>
                <a:rPr lang="ru-RU" sz="20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компетентностного</a:t>
              </a:r>
              <a:r>
                <a:rPr lang="ru-RU" sz="20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)  подхода и  соответствующих  ему  технологий  обучения; </a:t>
              </a:r>
            </a:p>
            <a:p>
              <a:pPr lvl="0"/>
              <a:r>
                <a:rPr lang="ru-RU" sz="2000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*формирование  базовых  учебных  действий  обучающихся средствами  учебного  предмета  и  внеурочной  деятельности; </a:t>
              </a:r>
            </a:p>
            <a:p>
              <a:pPr lvl="0"/>
              <a:r>
                <a:rPr lang="ru-RU" sz="20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*осуществление  </a:t>
              </a:r>
              <a:r>
                <a:rPr lang="ru-RU" sz="20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внутрипредметной</a:t>
              </a:r>
              <a:r>
                <a:rPr lang="ru-RU" sz="20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 и  </a:t>
              </a:r>
              <a:r>
                <a:rPr lang="ru-RU" sz="2000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межпредметной</a:t>
              </a:r>
              <a:r>
                <a:rPr lang="ru-RU" sz="20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интеграции  содержания  образования; </a:t>
              </a:r>
            </a:p>
            <a:p>
              <a:pPr lvl="0"/>
              <a:r>
                <a:rPr lang="ru-RU" sz="2000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*построение  учебно-воспитательного  процесса  на основе знания  детской  возрастной  психологии,  психологии  обучения, коррекционной  педагогики  и  психологии; </a:t>
              </a:r>
            </a:p>
            <a:p>
              <a:pPr lvl="0"/>
              <a:r>
                <a:rPr lang="ru-RU" sz="20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*четкое  определение  планируемых  результатов  обучения  в зависимости  от  адекватных  возможностей  ребенка,  разработка программ  учебных  предметов,  выбор  учебников  и  пособий, участие  в  создании  системы  оценки  результатов,  в  том  числе и  индивидуальных.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itchFamily="34" charset="0"/>
                  <a:ea typeface="宋体" charset="-122"/>
                  <a:cs typeface="Arial" pitchFamily="34" charset="0"/>
                </a:rPr>
                <a:t> 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1500166" y="4857759"/>
              <a:ext cx="5429288" cy="296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hangingPunct="0"/>
              <a:endParaRPr lang="en-US" altLang="zh-CN" dirty="0">
                <a:ea typeface="宋体" charset="-122"/>
              </a:endParaRPr>
            </a:p>
          </p:txBody>
        </p:sp>
      </p:grp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25934" y="0"/>
            <a:ext cx="829631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Методическая работа ведётся по</a:t>
            </a:r>
          </a:p>
          <a:p>
            <a:r>
              <a:rPr lang="ru-RU" sz="4400" b="1" dirty="0" smtClean="0"/>
              <a:t> следующим направлениям:</a:t>
            </a:r>
            <a:endParaRPr lang="ru-RU" sz="4400" dirty="0" smtClean="0"/>
          </a:p>
          <a:p>
            <a:endParaRPr lang="zh-CN" altLang="en-US" sz="4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1524000" y="1397000"/>
          <a:ext cx="6096000" cy="4889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25934" y="214291"/>
            <a:ext cx="87752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Достижение требований стандарта   может вестись на основе интеграции  следующих базовых педагогических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технологий: </a:t>
            </a:r>
          </a:p>
          <a:p>
            <a:endParaRPr lang="zh-CN" altLang="en-US" sz="4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642910" y="1397000"/>
          <a:ext cx="7715304" cy="4889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367</TotalTime>
  <Words>492</Words>
  <Application>Microsoft Office PowerPoint</Application>
  <PresentationFormat>Экран (4:3)</PresentationFormat>
  <Paragraphs>99</Paragraphs>
  <Slides>13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宋体</vt:lpstr>
      <vt:lpstr>Arial</vt:lpstr>
      <vt:lpstr>Arial Black</vt:lpstr>
      <vt:lpstr>Calibri</vt:lpstr>
      <vt:lpstr>Century Gothic</vt:lpstr>
      <vt:lpstr>Times New Roman</vt:lpstr>
      <vt:lpstr>Wingdings 3</vt:lpstr>
      <vt:lpstr>幼圆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Внедрение технологии БОС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Александр Коцюбинский</cp:lastModifiedBy>
  <cp:revision>49</cp:revision>
  <dcterms:created xsi:type="dcterms:W3CDTF">2015-10-14T07:18:07Z</dcterms:created>
  <dcterms:modified xsi:type="dcterms:W3CDTF">2015-10-27T14:54:55Z</dcterms:modified>
</cp:coreProperties>
</file>