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7" r:id="rId4"/>
    <p:sldId id="268" r:id="rId5"/>
    <p:sldId id="266" r:id="rId6"/>
    <p:sldId id="263" r:id="rId7"/>
    <p:sldId id="278" r:id="rId8"/>
    <p:sldId id="264" r:id="rId9"/>
    <p:sldId id="279" r:id="rId10"/>
    <p:sldId id="260" r:id="rId11"/>
    <p:sldId id="284" r:id="rId12"/>
    <p:sldId id="259" r:id="rId13"/>
    <p:sldId id="282" r:id="rId14"/>
    <p:sldId id="270" r:id="rId15"/>
    <p:sldId id="286" r:id="rId16"/>
    <p:sldId id="294" r:id="rId17"/>
    <p:sldId id="289" r:id="rId18"/>
    <p:sldId id="269" r:id="rId19"/>
    <p:sldId id="287" r:id="rId20"/>
    <p:sldId id="272" r:id="rId21"/>
    <p:sldId id="290" r:id="rId22"/>
    <p:sldId id="273" r:id="rId23"/>
    <p:sldId id="298" r:id="rId24"/>
    <p:sldId id="271" r:id="rId25"/>
    <p:sldId id="301" r:id="rId26"/>
    <p:sldId id="299" r:id="rId27"/>
    <p:sldId id="274" r:id="rId28"/>
    <p:sldId id="296" r:id="rId29"/>
    <p:sldId id="295" r:id="rId30"/>
    <p:sldId id="297" r:id="rId31"/>
    <p:sldId id="276" r:id="rId32"/>
    <p:sldId id="275" r:id="rId33"/>
    <p:sldId id="25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6699"/>
    <a:srgbClr val="00CC00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970" y="22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esimciyiz.com/images/3190267450446987439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4286256"/>
            <a:ext cx="2788391" cy="213590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571604" y="785794"/>
            <a:ext cx="5760640" cy="2357454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Лето красное пришло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s4.pic4you.ru/y2014/10-31/12216/46884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429000"/>
            <a:ext cx="4429156" cy="2767009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2571736" y="3143248"/>
            <a:ext cx="5786478" cy="228601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>
              <a:lnSpc>
                <a:spcPct val="80000"/>
              </a:lnSpc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Воспитатели: Карпова В.А.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         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Русяева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Н.Н. 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       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357298"/>
            <a:ext cx="6500858" cy="4071966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Собираем урожай 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s4.pic4you.ru/y2014/10-31/12216/468841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2928934"/>
            <a:ext cx="4071966" cy="3053975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Винера Асымовна\Фото группы\фото сад\20160829_10392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877" y="428604"/>
            <a:ext cx="835824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142984"/>
            <a:ext cx="6500858" cy="4714908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1582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Наблюдение </a:t>
            </a:r>
          </a:p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цветущими растениями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Винера Асымовна\Фото 2 младшая\IMG_12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15" y="695151"/>
            <a:ext cx="8215371" cy="546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142984"/>
            <a:ext cx="5760640" cy="4071966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Наблюдение за насекомыми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Винера Асымовна\Фото группы\фото сад\20160829_10580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15" y="428604"/>
            <a:ext cx="821537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142984"/>
            <a:ext cx="5760640" cy="4071966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Наблюдение </a:t>
            </a:r>
          </a:p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400" b="1" cap="none" spc="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небом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Винера Асымовна\Фото группы\фото сад\20160714_09370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69000"/>
            <a:ext cx="4500000" cy="61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D:\Винера Асымовна\Фото с телефона\мама фото\2015-08-11 09.59.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V="1">
            <a:off x="4644000" y="357166"/>
            <a:ext cx="4500000" cy="333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Винера Асымовна\Фото с телефона\мама фото\2015-06-19 17.03.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0" y="3714752"/>
            <a:ext cx="4535401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142984"/>
            <a:ext cx="5760640" cy="4071966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Наблюдение за птицами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2" descr="D:\Винера Асымовна\Фото с телефона\мама фото\2015-07-27 19.05.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0" y="357166"/>
            <a:ext cx="4500000" cy="3702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4" descr="D:\Винера Асымовна\Фото с телефона\мама фото\2015-07-27 17.05.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0" y="4214818"/>
            <a:ext cx="45000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D:\Винера Асымовна\Фото группы\фото сад\20160718_100838.jpg"/>
          <p:cNvPicPr>
            <a:picLocks noGrp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0" y="369000"/>
            <a:ext cx="4500000" cy="61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857232"/>
            <a:ext cx="628654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defRPr/>
            </a:pP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Актаальность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проекта: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indent="457200" algn="just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Большинство современных детей редко общаются с природой. 	Экологическое образование начинается со знакомства с объектами ближайшего окружения, с которыми ребенок сталкивается каждый день. В любом городе можно найти интересные для наблюдений природные объекты: деревья, травы, цветы, насекомых, птиц.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142984"/>
            <a:ext cx="5760640" cy="4071966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Деревья на участке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D:\Винера Асымовна\Фото с телефона\мама фото\2015-08-11 10.00.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7"/>
            <a:ext cx="8429684" cy="6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142984"/>
            <a:ext cx="6500858" cy="4572032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Подвижная </a:t>
            </a:r>
          </a:p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</a:t>
            </a:r>
          </a:p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 гости к солнышку»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енера\Фото\Фото лето проект\20170825_1045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28604"/>
            <a:ext cx="7000924" cy="5829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142984"/>
            <a:ext cx="5760640" cy="4071966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Безопасная</a:t>
            </a:r>
          </a:p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cap="none" spc="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орога детства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Новая папка (4)\DSC043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877" y="294658"/>
            <a:ext cx="8358246" cy="6268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:\Фот\IMG_173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0067" y="357166"/>
            <a:ext cx="764386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142984"/>
            <a:ext cx="6572296" cy="4857784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Самостоятельная деятельность детей на участке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Винера Асымовна\Фото группы\фото сад\20160714_11011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69000"/>
            <a:ext cx="4500000" cy="61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" descr="D:\Винера Асымовна\Фото 2 младшая\IMG_13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000" y="357166"/>
            <a:ext cx="4500000" cy="3247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5" descr="D:\Винера Асымовна\Фото 2 младшая\IMG_13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18037" y="3786190"/>
            <a:ext cx="4525963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Винера Асымовна\Фото группы\Фото 2 младшая\IMG_134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01" y="571480"/>
            <a:ext cx="864399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928671"/>
            <a:ext cx="6643734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Огромную роль в экологическом образовании детей дошкольного возраста играет практическая, исследовательская деятельность 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природных условиях. Ведь в процессе детского исследования </a:t>
            </a:r>
            <a:r>
              <a:rPr lang="ru-RU" sz="2800" b="1" spc="-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pc="-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получает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конкретные познавательные навыки: учится наблюдать, рассуждать, планировать работу, экспериментировать, 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сравнивать,    анализировать,     делать выводы и обобщения, словом развивает познавательные способности.</a:t>
            </a:r>
            <a:endParaRPr lang="ru-RU" sz="2800" dirty="0"/>
          </a:p>
        </p:txBody>
      </p:sp>
      <p:pic>
        <p:nvPicPr>
          <p:cNvPr id="3" name="Picture 2" descr="http://s4.pic4you.ru/y2014/10-31/12216/468854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1428736"/>
            <a:ext cx="1084924" cy="1071571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Picture 8" descr="http://s4.pic4you.ru/y2014/10-29/12216/468280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929190" y="3929065"/>
            <a:ext cx="2428892" cy="1093667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D:\Винера Асымовна\Фото группы\Фото 2 младшая\IMG_134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39" y="571480"/>
            <a:ext cx="850112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142984"/>
            <a:ext cx="6286544" cy="4071966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с водой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Винера Асымовна\Фото группы\фото сад\20160829_10235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714612" y="2714620"/>
            <a:ext cx="392909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500042"/>
            <a:ext cx="5857916" cy="2500330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Сотрудничество </a:t>
            </a:r>
          </a:p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 семьей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D:\Винера Асымовна\Фото с телефона\мама фото\2015-07-15 14.15.10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35885" y="2857496"/>
            <a:ext cx="6072230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85852" y="1643050"/>
            <a:ext cx="6286544" cy="4857784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Всё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s4.pic4you.ru/y2014/10-31/12216/46884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714620"/>
            <a:ext cx="4929222" cy="3481389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857232"/>
            <a:ext cx="65008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Поэтому, детям предоставляется дополнительная возможность приобщиться к исследовательской работе, как к ведущему способу познания окружающего мира.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928934"/>
            <a:ext cx="635798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благоприятных условий на участке детского сада для экологического воспитания детей. Знакомство с разными объектами живой природы.</a:t>
            </a:r>
            <a:endParaRPr lang="ru-RU" sz="2800" dirty="0"/>
          </a:p>
        </p:txBody>
      </p:sp>
      <p:pic>
        <p:nvPicPr>
          <p:cNvPr id="5" name="Picture 2" descr="http://www.resimciyiz.com/images/3190267450446987439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5000636"/>
            <a:ext cx="2178420" cy="142836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Picture 2" descr="http://s4.pic4you.ru/y2014/10-31/12216/468848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1785926"/>
            <a:ext cx="1643074" cy="214314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785794"/>
            <a:ext cx="6429420" cy="318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познавательно-информационный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Длительность проекта: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месяц (июнь, июль, август)</a:t>
            </a:r>
          </a:p>
          <a:p>
            <a:pPr>
              <a:lnSpc>
                <a:spcPct val="90000"/>
              </a:lnSpc>
              <a:tabLst>
                <a:tab pos="3140075" algn="l"/>
              </a:tabLs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</a:p>
          <a:p>
            <a:pPr>
              <a:lnSpc>
                <a:spcPct val="90000"/>
              </a:lnSpc>
              <a:tabLst>
                <a:tab pos="3140075" algn="l"/>
              </a:tabLs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воспитатели, дети, родители.</a:t>
            </a:r>
          </a:p>
          <a:p>
            <a:pPr>
              <a:tabLst>
                <a:tab pos="3140075" algn="l"/>
              </a:tabLst>
              <a:defRPr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3429000"/>
            <a:ext cx="6500858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spc="-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результате реализации проекта: 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Повысился уровень экологических знаний, познавательной и речевой активности детей дошкольного возраста.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1142984"/>
            <a:ext cx="5760640" cy="4071966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и лето подоспело – земляника покраснела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D:\Винера Асымовна\Фото 2 младшая\IMG_1327 (3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7609" y="571480"/>
            <a:ext cx="840878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142984"/>
            <a:ext cx="5760640" cy="4071966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prstTxWarp prst="textDeflateInflate">
              <a:avLst>
                <a:gd name="adj" fmla="val 40033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Наблюдение за огородом</a:t>
            </a:r>
            <a:endParaRPr lang="ru-RU" sz="5400" b="1" cap="none" spc="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Винера Асымовна\Фото группы\фото сад\20160714_09384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0" y="369000"/>
            <a:ext cx="4500000" cy="61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D:\Винера Асымовна\Фото группы\фото сад\20160728_103108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0" y="369000"/>
            <a:ext cx="4500000" cy="61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110</Words>
  <Application>Microsoft Office PowerPoint</Application>
  <PresentationFormat>Экран (4:3)</PresentationFormat>
  <Paragraphs>43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Angel</cp:lastModifiedBy>
  <cp:revision>49</cp:revision>
  <dcterms:created xsi:type="dcterms:W3CDTF">2015-01-04T14:01:46Z</dcterms:created>
  <dcterms:modified xsi:type="dcterms:W3CDTF">2017-08-27T08:13:27Z</dcterms:modified>
</cp:coreProperties>
</file>