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5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408791"/>
            <a:ext cx="9901314" cy="505609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Проектная работа по окружающему миру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1108039"/>
            <a:ext cx="10632833" cy="46831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 проекта: </a:t>
            </a:r>
            <a:r>
              <a:rPr lang="ru-RU" sz="4000" b="1" dirty="0" smtClean="0"/>
              <a:t>Волшебная соль</a:t>
            </a:r>
          </a:p>
          <a:p>
            <a:r>
              <a:rPr lang="ru-RU" sz="2800" dirty="0" smtClean="0"/>
              <a:t>Автор проекта: Ученик 4Б класса </a:t>
            </a:r>
          </a:p>
          <a:p>
            <a:r>
              <a:rPr lang="ru-RU" sz="2800" dirty="0" smtClean="0"/>
              <a:t>МБОУ Гимназия №17 </a:t>
            </a:r>
            <a:r>
              <a:rPr lang="ru-RU" sz="2800" dirty="0" err="1" smtClean="0"/>
              <a:t>Мытищинского</a:t>
            </a:r>
            <a:r>
              <a:rPr lang="ru-RU" sz="2800" dirty="0" smtClean="0"/>
              <a:t> муниципального района МО</a:t>
            </a:r>
          </a:p>
          <a:p>
            <a:r>
              <a:rPr lang="ru-RU" sz="2800" dirty="0" smtClean="0"/>
              <a:t>Данович Егор</a:t>
            </a:r>
          </a:p>
          <a:p>
            <a:r>
              <a:rPr lang="ru-RU" sz="2800" dirty="0" smtClean="0"/>
              <a:t>Руководитель: </a:t>
            </a:r>
            <a:r>
              <a:rPr lang="ru-RU" sz="2800" dirty="0" err="1" smtClean="0"/>
              <a:t>Гогулина</a:t>
            </a:r>
            <a:r>
              <a:rPr lang="ru-RU" sz="2800" dirty="0" smtClean="0"/>
              <a:t> О.Г.</a:t>
            </a:r>
          </a:p>
          <a:p>
            <a:r>
              <a:rPr lang="ru-RU" sz="2800" dirty="0" smtClean="0"/>
              <a:t>Консультант: мама Данович М.И.</a:t>
            </a:r>
          </a:p>
          <a:p>
            <a:r>
              <a:rPr lang="ru-RU" sz="2800" dirty="0" smtClean="0"/>
              <a:t>2018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029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637391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1323191"/>
            <a:ext cx="8535988" cy="467120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Что может быть удивительного в обычной соли? Всем известно, что соль хорошо растворяется в воде, что она используется при приготовлении пищи. В ходе проектной работы я узнал способы добычи соли, что соль является неотъемлемой частью жизни человека на протяжении нескольких тысячелетий, а также различные способы использования соли в современном мире, она важна для организма человека, связана с множеством суеверий. </a:t>
            </a:r>
          </a:p>
          <a:p>
            <a:r>
              <a:rPr lang="ru-RU" dirty="0" smtClean="0"/>
              <a:t>В процессе практической работы я выяснил свойства соли: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Она растворяется в воде и кристаллизуется при выпаривании;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Соляной раствор замерзает при температуре ниже замерзания чистой воды(зависит от плотности соляного раствора).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Соль </a:t>
            </a:r>
            <a:r>
              <a:rPr lang="ru-RU" smtClean="0"/>
              <a:t>повышает плотность воды.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5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Спасибо</a:t>
            </a:r>
            <a:r>
              <a:rPr lang="ru-RU" dirty="0" smtClean="0"/>
              <a:t> </a:t>
            </a:r>
            <a:r>
              <a:rPr lang="ru-RU" sz="4000" dirty="0" smtClean="0"/>
              <a:t>за</a:t>
            </a:r>
            <a:r>
              <a:rPr lang="ru-RU" dirty="0" smtClean="0"/>
              <a:t> </a:t>
            </a:r>
            <a:r>
              <a:rPr lang="ru-RU" sz="4000" dirty="0" smtClean="0"/>
              <a:t>внимание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205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51821"/>
            <a:ext cx="8534400" cy="69924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введение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280159"/>
            <a:ext cx="8534400" cy="434608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Соль всегда имела для человека огромное значение и ценилась очень дорого. Человек приправляет свою пищу солью и без этого обходиться не может.</a:t>
            </a:r>
          </a:p>
          <a:p>
            <a:pPr marL="0" indent="0">
              <a:buNone/>
            </a:pPr>
            <a:r>
              <a:rPr lang="ru-RU" sz="2400" dirty="0" smtClean="0"/>
              <a:t>Актуальность работы</a:t>
            </a:r>
            <a:r>
              <a:rPr lang="ru-RU" dirty="0" smtClean="0"/>
              <a:t>: на примере моих опытов показать одноклассникам свойства соли. </a:t>
            </a: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Практическое значение</a:t>
            </a:r>
            <a:r>
              <a:rPr lang="ru-RU" dirty="0" smtClean="0"/>
              <a:t>: опыты и исследования, которые я провел, могут применяться на уроках окружающего мира и технологии, на занятиях внеурочной деятельности. Они интересны и познавательны.</a:t>
            </a:r>
          </a:p>
        </p:txBody>
      </p:sp>
    </p:spTree>
    <p:extLst>
      <p:ext uri="{BB962C8B-B14F-4D97-AF65-F5344CB8AC3E}">
        <p14:creationId xmlns:p14="http://schemas.microsoft.com/office/powerpoint/2010/main" val="5307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4212" y="537883"/>
            <a:ext cx="8534400" cy="66697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ЗАДАЧИ И ЦЕЛИ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204857"/>
            <a:ext cx="8373727" cy="3894269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Задачи проекта:</a:t>
            </a:r>
          </a:p>
          <a:p>
            <a:r>
              <a:rPr lang="ru-RU" dirty="0" smtClean="0"/>
              <a:t>Изучить исторические сведения о соли</a:t>
            </a:r>
          </a:p>
          <a:p>
            <a:r>
              <a:rPr lang="ru-RU" dirty="0" smtClean="0"/>
              <a:t>Узнать о значении соли в жизни человека</a:t>
            </a:r>
          </a:p>
          <a:p>
            <a:r>
              <a:rPr lang="ru-RU" dirty="0" smtClean="0"/>
              <a:t>Провести опыты с пищевой поваренной солью</a:t>
            </a:r>
          </a:p>
          <a:p>
            <a:r>
              <a:rPr lang="ru-RU" dirty="0" smtClean="0"/>
              <a:t>Исследовать свойства соли</a:t>
            </a:r>
          </a:p>
          <a:p>
            <a:pPr marL="0" indent="0">
              <a:buNone/>
            </a:pPr>
            <a:r>
              <a:rPr lang="ru-RU" sz="3200" dirty="0" smtClean="0"/>
              <a:t>Цель исследования: </a:t>
            </a:r>
            <a:r>
              <a:rPr lang="ru-RU" dirty="0" smtClean="0"/>
              <a:t>изучение области применения пищевой поваренной соли и ее свойств.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8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4212" y="182881"/>
            <a:ext cx="8534400" cy="502919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нЕмного</a:t>
            </a:r>
            <a:r>
              <a:rPr lang="ru-RU" dirty="0" smtClean="0"/>
              <a:t>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785308"/>
            <a:ext cx="8534400" cy="50453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Чистая поваренная соль- бесцветное, не поглощающее влагу из воздуха кристаллическое вещество, растворимое в воде. В природе поваренная соль встречается в виде минерала </a:t>
            </a:r>
            <a:r>
              <a:rPr lang="ru-RU" sz="2400" dirty="0" err="1" smtClean="0"/>
              <a:t>галита</a:t>
            </a:r>
            <a:r>
              <a:rPr lang="ru-RU" sz="2400" dirty="0" smtClean="0"/>
              <a:t>- каменной соли.</a:t>
            </a:r>
          </a:p>
          <a:p>
            <a:pPr marL="0" indent="0">
              <a:buNone/>
            </a:pPr>
            <a:r>
              <a:rPr lang="ru-RU" sz="2400" dirty="0" smtClean="0"/>
              <a:t>Соль- очень ценное вещество для человека, является важным компонентом человеческой пищи. Также ее используют в быту, медицине, промышленности.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Соль была очень дорогим товаром, ее подавали на стол, как признак достатка и благополучия. Солью запасались на случай бедствий и ею расплачивались вместо денег. По своей ценности она приравнивалась к золоту.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939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39850"/>
            <a:ext cx="8534400" cy="67773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Виды соли и Способы ее добычи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817581"/>
            <a:ext cx="8534400" cy="5238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Существуют 4 вида соли:</a:t>
            </a:r>
          </a:p>
          <a:p>
            <a:r>
              <a:rPr lang="ru-RU" sz="2400" dirty="0" smtClean="0"/>
              <a:t>Каменная (добывают из осадочных пород </a:t>
            </a:r>
            <a:r>
              <a:rPr lang="ru-RU" sz="2400" dirty="0"/>
              <a:t>карьерами, шахтами и подземным </a:t>
            </a:r>
            <a:r>
              <a:rPr lang="ru-RU" sz="2400" dirty="0" smtClean="0"/>
              <a:t>растворением)</a:t>
            </a:r>
            <a:endParaRPr lang="ru-RU" sz="2400" dirty="0"/>
          </a:p>
          <a:p>
            <a:r>
              <a:rPr lang="ru-RU" sz="2400" dirty="0" smtClean="0"/>
              <a:t>Выварочная (выпаривают из морской воды с помощью системы бассейнов)</a:t>
            </a:r>
          </a:p>
          <a:p>
            <a:r>
              <a:rPr lang="ru-RU" sz="2400" dirty="0" smtClean="0"/>
              <a:t>Самосадочная (отлагается сама в озерах)</a:t>
            </a:r>
          </a:p>
          <a:p>
            <a:r>
              <a:rPr lang="ru-RU" sz="2400" dirty="0" smtClean="0"/>
              <a:t>Садочная (выращивают люди)</a:t>
            </a:r>
          </a:p>
          <a:p>
            <a:pPr marL="0" indent="0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5866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4212" y="451821"/>
            <a:ext cx="8534400" cy="12801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Соль в народных приметах и народном творчестве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451821"/>
            <a:ext cx="8534400" cy="5669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 старинной традиции хлебом с солью до сих пор на Руси встречают важного гостя. Этот старинный обряд означает, что гость вступил в дружеские отношения и готов съесть вместе с встречающими «пуд соли», готов разделить все их беды и заботы.</a:t>
            </a:r>
          </a:p>
          <a:p>
            <a:pPr marL="0" indent="0">
              <a:buNone/>
            </a:pPr>
            <a:r>
              <a:rPr lang="ru-RU" dirty="0" smtClean="0"/>
              <a:t>С солью связано множество суеверий и примет:</a:t>
            </a:r>
          </a:p>
          <a:p>
            <a:pPr marL="0" indent="0">
              <a:buNone/>
            </a:pPr>
            <a:r>
              <a:rPr lang="ru-RU" dirty="0" smtClean="0"/>
              <a:t>Если просыпать соль- приведет к ссоре.</a:t>
            </a:r>
          </a:p>
          <a:p>
            <a:pPr marL="0" indent="0">
              <a:buNone/>
            </a:pPr>
            <a:r>
              <a:rPr lang="ru-RU" dirty="0" smtClean="0"/>
              <a:t>Соль всему голова, без соли и жито- трава.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89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4212" y="290456"/>
            <a:ext cx="8534400" cy="7422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Практическая работа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032734"/>
            <a:ext cx="8534400" cy="42707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Опыт «Кристаллы соли»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 стакан с теплой  водой добавил 2 </a:t>
            </a:r>
            <a:r>
              <a:rPr lang="ru-RU" sz="2400" dirty="0" err="1" smtClean="0"/>
              <a:t>ст</a:t>
            </a:r>
            <a:r>
              <a:rPr lang="ru-RU" sz="2400" dirty="0" smtClean="0"/>
              <a:t> л соли- получил насыщенный раствор соли.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 неглубокую тарелку налил часть раствора и оставил на неделю.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Когда вода испарилась, в тарелке образовались кристаллы соли.</a:t>
            </a:r>
          </a:p>
          <a:p>
            <a:pPr marL="0" indent="0">
              <a:buNone/>
            </a:pPr>
            <a:r>
              <a:rPr lang="ru-RU" sz="2400" dirty="0" smtClean="0"/>
              <a:t>Вывод: соль имеет кристаллическую структуру. В воде соль полностью растворяется, а при испарении соль снова обретает кристаллическую структуру.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631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812" y="710005"/>
            <a:ext cx="6019800" cy="645459"/>
          </a:xfrm>
        </p:spPr>
        <p:txBody>
          <a:bodyPr>
            <a:normAutofit/>
          </a:bodyPr>
          <a:lstStyle/>
          <a:p>
            <a:r>
              <a:rPr lang="ru-RU" dirty="0" smtClean="0"/>
              <a:t>Опыт «Плавающее яйцо»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 r="2153"/>
          <a:stretch>
            <a:fillRect/>
          </a:stretch>
        </p:blipFill>
        <p:spPr>
          <a:xfrm>
            <a:off x="753035" y="914400"/>
            <a:ext cx="3516951" cy="45720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22812" y="1355464"/>
            <a:ext cx="6021388" cy="4130936"/>
          </a:xfrm>
        </p:spPr>
        <p:txBody>
          <a:bodyPr/>
          <a:lstStyle/>
          <a:p>
            <a:r>
              <a:rPr lang="ru-RU" dirty="0" smtClean="0"/>
              <a:t>1. Я поставил два стакана: с чистой водопроводной водой и раствором соли.</a:t>
            </a:r>
          </a:p>
          <a:p>
            <a:r>
              <a:rPr lang="ru-RU" dirty="0" smtClean="0"/>
              <a:t>2. В каждый из стаканов положил по одному сырому яйцу.</a:t>
            </a:r>
          </a:p>
          <a:p>
            <a:r>
              <a:rPr lang="ru-RU" dirty="0" smtClean="0"/>
              <a:t>3. В стакане с соленой водой – яйцо осталось плавать на поверхности воды, а в стакане с чистой водопроводной водой яйцо опустилось на дно.</a:t>
            </a:r>
          </a:p>
          <a:p>
            <a:r>
              <a:rPr lang="ru-RU" dirty="0" smtClean="0"/>
              <a:t>Вывод: соль повышает плотность воды. Чем больше соли в воде, тем сложнее в ней утонуть.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1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5728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«Незамерзающая соль»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4212" y="1592132"/>
            <a:ext cx="9750706" cy="4402268"/>
          </a:xfrm>
        </p:spPr>
        <p:txBody>
          <a:bodyPr>
            <a:normAutofit/>
          </a:bodyPr>
          <a:lstStyle/>
          <a:p>
            <a:r>
              <a:rPr lang="ru-RU" dirty="0" smtClean="0"/>
              <a:t>Зимой на дорогах и тропинках образуется лед, бывает гололедица. Чтобы люди не падали и не происходили аварии, лед посыпают  солью. 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Я налил воду в две чашки, в одну добавил и размешал соль.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Обе чашечки  поставил в морозилку. Через 8 часов обнаружил, что пресная  вода превратилась в лед, а соленая стала холодной, но не замерзла.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Оставил воду в морозильной камере. Через два дня проверил. Соленая вода немного замерзла, похожа на жидкую кашу.</a:t>
            </a:r>
          </a:p>
          <a:p>
            <a:r>
              <a:rPr lang="ru-RU" dirty="0" smtClean="0"/>
              <a:t>Вывод: температура замерзания соляного раствора ниже, чем замерзания обычной воды.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2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335</TotalTime>
  <Words>719</Words>
  <Application>Microsoft Office PowerPoint</Application>
  <PresentationFormat>Широкоэкранный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Сектор</vt:lpstr>
      <vt:lpstr>Проектная работа по окружающему миру</vt:lpstr>
      <vt:lpstr>введение</vt:lpstr>
      <vt:lpstr>ЗАДАЧИ И ЦЕЛИ ПРОЕКТА</vt:lpstr>
      <vt:lpstr>нЕмного истории</vt:lpstr>
      <vt:lpstr>Виды соли и Способы ее добычи</vt:lpstr>
      <vt:lpstr>Соль в народных приметах и народном творчестве</vt:lpstr>
      <vt:lpstr>Практическая работа </vt:lpstr>
      <vt:lpstr>Опыт «Плавающее яйцо»</vt:lpstr>
      <vt:lpstr>Опыт «Незамерзающая соль»</vt:lpstr>
      <vt:lpstr>заключение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по окружающему миру</dc:title>
  <dc:creator>Пользователь</dc:creator>
  <cp:lastModifiedBy>Сергей</cp:lastModifiedBy>
  <cp:revision>24</cp:revision>
  <dcterms:created xsi:type="dcterms:W3CDTF">2018-02-25T13:00:41Z</dcterms:created>
  <dcterms:modified xsi:type="dcterms:W3CDTF">2018-05-13T09:16:46Z</dcterms:modified>
</cp:coreProperties>
</file>