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8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custShowLst>
    <p:custShow name="Произвольный показ 1" id="0">
      <p:sldLst>
        <p:sld r:id="rId2"/>
        <p:sld r:id="rId3"/>
        <p:sld r:id="rId4"/>
        <p:sld r:id="rId5"/>
        <p:sld r:id="rId6"/>
        <p:sld r:id="rId7"/>
        <p:sld r:id="rId8"/>
        <p:sld r:id="rId9"/>
        <p:sld r:id="rId10"/>
        <p:sld r:id="rId11"/>
        <p:sld r:id="rId12"/>
        <p:sld r:id="rId13"/>
        <p:sld r:id="rId14"/>
        <p:sld r:id="rId15"/>
        <p:sld r:id="rId16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1" autoAdjust="0"/>
  </p:normalViewPr>
  <p:slideViewPr>
    <p:cSldViewPr>
      <p:cViewPr varScale="1">
        <p:scale>
          <a:sx n="88" d="100"/>
          <a:sy n="88" d="100"/>
        </p:scale>
        <p:origin x="-96" y="-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3B2A38-428D-4F5A-8B99-990C6A82404E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99373A-FBE0-49F2-A8B4-B63CBA98D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722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9373A-FBE0-49F2-A8B4-B63CBA98D93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155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1E8C4-C8B3-4FA3-9CF3-533990BE097B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34E2-9915-47AC-BF16-EAEE1EE245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5000"/>
    </mc:Choice>
    <mc:Fallback>
      <p:transition advClick="0" advTm="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1E8C4-C8B3-4FA3-9CF3-533990BE097B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34E2-9915-47AC-BF16-EAEE1EE245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5000"/>
    </mc:Choice>
    <mc:Fallback>
      <p:transition advClick="0" advTm="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1E8C4-C8B3-4FA3-9CF3-533990BE097B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34E2-9915-47AC-BF16-EAEE1EE24565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5000"/>
    </mc:Choice>
    <mc:Fallback>
      <p:transition advClick="0" advTm="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1E8C4-C8B3-4FA3-9CF3-533990BE097B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34E2-9915-47AC-BF16-EAEE1EE2456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5000"/>
    </mc:Choice>
    <mc:Fallback>
      <p:transition advClick="0" advTm="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1E8C4-C8B3-4FA3-9CF3-533990BE097B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34E2-9915-47AC-BF16-EAEE1EE245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5000"/>
    </mc:Choice>
    <mc:Fallback>
      <p:transition advClick="0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1E8C4-C8B3-4FA3-9CF3-533990BE097B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34E2-9915-47AC-BF16-EAEE1EE2456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5000"/>
    </mc:Choice>
    <mc:Fallback>
      <p:transition advClick="0" advTm="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1E8C4-C8B3-4FA3-9CF3-533990BE097B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34E2-9915-47AC-BF16-EAEE1EE245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5000"/>
    </mc:Choice>
    <mc:Fallback>
      <p:transition advClick="0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1E8C4-C8B3-4FA3-9CF3-533990BE097B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34E2-9915-47AC-BF16-EAEE1EE245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5000"/>
    </mc:Choice>
    <mc:Fallback>
      <p:transition advClick="0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1E8C4-C8B3-4FA3-9CF3-533990BE097B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34E2-9915-47AC-BF16-EAEE1EE245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5000"/>
    </mc:Choice>
    <mc:Fallback>
      <p:transition advClick="0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1E8C4-C8B3-4FA3-9CF3-533990BE097B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34E2-9915-47AC-BF16-EAEE1EE24565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5000"/>
    </mc:Choice>
    <mc:Fallback>
      <p:transition advClick="0"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1E8C4-C8B3-4FA3-9CF3-533990BE097B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34E2-9915-47AC-BF16-EAEE1EE2456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5000"/>
    </mc:Choice>
    <mc:Fallback>
      <p:transition advClick="0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4E1E8C4-C8B3-4FA3-9CF3-533990BE097B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AB734E2-9915-47AC-BF16-EAEE1EE2456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p14:dur="10" advClick="0" advTm="5000"/>
    </mc:Choice>
    <mc:Fallback>
      <p:transition advClick="0" advTm="5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Самолет.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991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" advClick="0" advTm="5000">
        <p:sndAc>
          <p:stSnd>
            <p:snd r:embed="rId2" name="applause.wav"/>
          </p:stSnd>
        </p:sndAc>
      </p:transition>
    </mc:Choice>
    <mc:Fallback>
      <p:transition advClick="0" advTm="5000"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771800" y="5157192"/>
            <a:ext cx="5277335" cy="700273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Спрячьте 2 кончика треугольников </a:t>
            </a:r>
            <a:r>
              <a:rPr lang="ru-RU" dirty="0" smtClean="0"/>
              <a:t>вовнутрь.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Админ\Desktop\Спрячьте 2 кончика треугольников вовнутрь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052736"/>
            <a:ext cx="2988271" cy="3984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8143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5000"/>
    </mc:Choice>
    <mc:Fallback>
      <p:transition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699792" y="5733255"/>
            <a:ext cx="5580608" cy="392907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Здесь видно,как надо </a:t>
            </a:r>
            <a:r>
              <a:rPr lang="ru-RU" dirty="0" smtClean="0"/>
              <a:t>сделать.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Админ\Desktop\Здесь видно,как надо сделать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268760"/>
            <a:ext cx="3216009" cy="428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3033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5000"/>
    </mc:Choice>
    <mc:Fallback>
      <p:transition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627784" y="5733255"/>
            <a:ext cx="5652616" cy="392907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Хорошенько прогладьте рукой все </a:t>
            </a:r>
            <a:r>
              <a:rPr lang="ru-RU" dirty="0" smtClean="0"/>
              <a:t>сгибы.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7" name="Picture 3" descr="C:\Users\Админ\Desktop\Хорошенько прогладьте рукой все сгибы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268760"/>
            <a:ext cx="3282349" cy="4376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6730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5000"/>
    </mc:Choice>
    <mc:Fallback>
      <p:transition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339752" y="4653136"/>
            <a:ext cx="5940648" cy="504057"/>
          </a:xfrm>
        </p:spPr>
        <p:txBody>
          <a:bodyPr/>
          <a:lstStyle/>
          <a:p>
            <a:r>
              <a:rPr lang="ru-RU" dirty="0"/>
              <a:t>Сложите </a:t>
            </a:r>
            <a:r>
              <a:rPr lang="ru-RU" dirty="0" smtClean="0"/>
              <a:t>пополам.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Админ\Desktop\Сложите пополам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556792"/>
            <a:ext cx="4032448" cy="3024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778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5000"/>
    </mc:Choice>
    <mc:Fallback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807803" y="5528564"/>
            <a:ext cx="5472597" cy="464915"/>
          </a:xfrm>
        </p:spPr>
        <p:txBody>
          <a:bodyPr/>
          <a:lstStyle/>
          <a:p>
            <a:r>
              <a:rPr lang="ru-RU" dirty="0"/>
              <a:t>Распрямите, согните </a:t>
            </a:r>
            <a:r>
              <a:rPr lang="ru-RU" dirty="0" smtClean="0"/>
              <a:t>крыло.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Админ\Desktop\Распрямите, согните крыло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7803" y="1268760"/>
            <a:ext cx="3181481" cy="4241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4105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5000"/>
    </mc:Choice>
    <mc:Fallback>
      <p:transition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915816" y="5344888"/>
            <a:ext cx="5281275" cy="608931"/>
          </a:xfrm>
        </p:spPr>
        <p:txBody>
          <a:bodyPr/>
          <a:lstStyle/>
          <a:p>
            <a:r>
              <a:rPr lang="ru-RU" dirty="0"/>
              <a:t>Можно </a:t>
            </a:r>
            <a:r>
              <a:rPr lang="ru-RU" dirty="0" smtClean="0"/>
              <a:t>тюнинговать </a:t>
            </a:r>
            <a:r>
              <a:rPr lang="ru-RU" dirty="0" smtClean="0">
                <a:sym typeface="Wingdings" panose="05000000000000000000" pitchFamily="2" charset="2"/>
              </a:rPr>
              <a:t>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C:\Users\Админ\Desktop\Можно тюнинговать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196752"/>
            <a:ext cx="3086566" cy="4115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5006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" advClick="0" advTm="5000">
        <p:sndAc>
          <p:stSnd>
            <p:snd r:embed="rId2" name="applause.wav"/>
          </p:stSnd>
        </p:sndAc>
      </p:transition>
    </mc:Choice>
    <mc:Fallback>
      <p:transition advClick="0" advTm="5000"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7772400" cy="11521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789040"/>
            <a:ext cx="6400800" cy="124016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8" name="Picture 4" descr="C:\Users\Админ\Desktop\Возьмите лист бумаги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500" y="1124744"/>
            <a:ext cx="3207228" cy="427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47670" y="5489384"/>
            <a:ext cx="2838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Возьмите лист бумаги.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8800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5000"/>
    </mc:Choice>
    <mc:Fallback>
      <p:transition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771800" y="5301208"/>
            <a:ext cx="3996432" cy="82495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Действуйте!</a:t>
            </a:r>
          </a:p>
          <a:p>
            <a:r>
              <a:rPr lang="ru-RU" dirty="0" smtClean="0"/>
              <a:t>Сложите лист вот так </a:t>
            </a:r>
            <a:r>
              <a:rPr lang="ru-RU" dirty="0" smtClean="0">
                <a:sym typeface="Wingdings" panose="05000000000000000000" pitchFamily="2" charset="2"/>
              </a:rPr>
              <a:t>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Админ\Desktop\Действуйте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7" y="1024461"/>
            <a:ext cx="3047535" cy="4063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3228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5000"/>
    </mc:Choice>
    <mc:Fallback>
      <p:transition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843808" y="4941168"/>
            <a:ext cx="4744037" cy="947759"/>
          </a:xfrm>
        </p:spPr>
        <p:txBody>
          <a:bodyPr>
            <a:normAutofit fontScale="92500"/>
          </a:bodyPr>
          <a:lstStyle/>
          <a:p>
            <a:r>
              <a:rPr lang="ru-RU" dirty="0"/>
              <a:t>Разогните,затем проделайте тоже самое в другом </a:t>
            </a:r>
            <a:r>
              <a:rPr lang="ru-RU" dirty="0" smtClean="0"/>
              <a:t>направлении.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дмин\Desktop\Разогните,затем проделайте тоже самое в другом направлени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060" y="980728"/>
            <a:ext cx="2846977" cy="3795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8353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5000"/>
    </mc:Choice>
    <mc:Fallback>
      <p:transition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843808" y="5157192"/>
            <a:ext cx="6804424" cy="43398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Распрямите.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дмин\Desktop\Распрямите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860715"/>
            <a:ext cx="3137545" cy="4183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9978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5000"/>
    </mc:Choice>
    <mc:Fallback>
      <p:transition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847167" y="5543695"/>
            <a:ext cx="3955308" cy="1267216"/>
          </a:xfrm>
        </p:spPr>
        <p:txBody>
          <a:bodyPr/>
          <a:lstStyle/>
          <a:p>
            <a:r>
              <a:rPr lang="ru-RU" dirty="0"/>
              <a:t>Создайте внутренние углы.Это легко.Просто надавите </a:t>
            </a:r>
            <a:r>
              <a:rPr lang="ru-RU" dirty="0" smtClean="0"/>
              <a:t>вовнутрь.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дмин\Desktop\Создайте внутренние углы.Это легко.Просто надавите вовнутрь.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167" y="1124744"/>
            <a:ext cx="3187434" cy="4249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7016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5000"/>
    </mc:Choice>
    <mc:Fallback>
      <p:transition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81780" y="4149080"/>
            <a:ext cx="4788520" cy="752947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Согните 2 появившихся  треугольника к </a:t>
            </a:r>
            <a:r>
              <a:rPr lang="ru-RU" dirty="0" smtClean="0"/>
              <a:t>середине.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Админ\Desktop\Согните 2 появившихся  треугольника к середине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138" y="1268760"/>
            <a:ext cx="3551040" cy="266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783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5000"/>
    </mc:Choice>
    <mc:Fallback>
      <p:transition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483768" y="4221088"/>
            <a:ext cx="6012656" cy="680938"/>
          </a:xfrm>
        </p:spPr>
        <p:txBody>
          <a:bodyPr/>
          <a:lstStyle/>
          <a:p>
            <a:r>
              <a:rPr lang="ru-RU" dirty="0"/>
              <a:t>Вот,что </a:t>
            </a:r>
            <a:r>
              <a:rPr lang="ru-RU" dirty="0" smtClean="0"/>
              <a:t>должно получится.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Админ\Desktop\Вот,что получитс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340768"/>
            <a:ext cx="3695056" cy="2771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230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5000"/>
    </mc:Choice>
    <mc:Fallback>
      <p:transition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843808" y="5661247"/>
            <a:ext cx="5436592" cy="464915"/>
          </a:xfrm>
        </p:spPr>
        <p:txBody>
          <a:bodyPr/>
          <a:lstStyle/>
          <a:p>
            <a:r>
              <a:rPr lang="ru-RU" dirty="0"/>
              <a:t>Ещё раз </a:t>
            </a:r>
            <a:r>
              <a:rPr lang="ru-RU" dirty="0" smtClean="0"/>
              <a:t>согните.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Админ\Desktop\Ещё раз согните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268760"/>
            <a:ext cx="3223531" cy="4298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337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5000"/>
    </mc:Choice>
    <mc:Fallback>
      <p:transition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117</TotalTime>
  <Words>74</Words>
  <Application>Microsoft Office PowerPoint</Application>
  <PresentationFormat>Экран (4:3)</PresentationFormat>
  <Paragraphs>17</Paragraphs>
  <Slides>15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  <vt:variant>
        <vt:lpstr>Произвольные показы</vt:lpstr>
      </vt:variant>
      <vt:variant>
        <vt:i4>1</vt:i4>
      </vt:variant>
    </vt:vector>
  </HeadingPairs>
  <TitlesOfParts>
    <vt:vector size="17" baseType="lpstr">
      <vt:lpstr>Волна</vt:lpstr>
      <vt:lpstr>Самолет.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Произвольный показ 1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Самолет</dc:title>
  <dc:creator>Юджин</dc:creator>
  <cp:lastModifiedBy>Юджин</cp:lastModifiedBy>
  <cp:revision>12</cp:revision>
  <dcterms:created xsi:type="dcterms:W3CDTF">2018-07-10T15:24:31Z</dcterms:created>
  <dcterms:modified xsi:type="dcterms:W3CDTF">2018-07-10T17:22:06Z</dcterms:modified>
</cp:coreProperties>
</file>