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75" r:id="rId4"/>
    <p:sldId id="276" r:id="rId5"/>
    <p:sldId id="273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3"/>
    <a:srgbClr val="2C1B15"/>
    <a:srgbClr val="EAE1C8"/>
    <a:srgbClr val="EDE1CD"/>
    <a:srgbClr val="F9C3B4"/>
    <a:srgbClr val="F3F3F3"/>
    <a:srgbClr val="C0504D"/>
    <a:srgbClr val="0000FF"/>
    <a:srgbClr val="00863D"/>
    <a:srgbClr val="4AF4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116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A1078-83A2-420F-BE37-BD27AC7D21F1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236x/2e/ed/90/2eed90a374348ded089d03fc369ee617--psd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hyperlink" Target="http://digart.ru/_/picture/cat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5365888" y="3531284"/>
            <a:ext cx="298259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Копылова Анастасия Николаевна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altLang="ru-RU" sz="18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МАОУ «СОШ №11»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Тамбов</a:t>
            </a:r>
            <a:endParaRPr lang="ru-RU" altLang="ru-RU" sz="1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4" y="476672"/>
            <a:ext cx="644257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altLang="ru-RU" sz="2800" b="1" dirty="0" smtClean="0">
                <a:solidFill>
                  <a:srgbClr val="C0504D"/>
                </a:solidFill>
                <a:effectLst>
                  <a:glow rad="1511300">
                    <a:schemeClr val="bg1">
                      <a:alpha val="8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</a:rPr>
              <a:t>ИГРА   -   ТРЕНАЖЁР</a:t>
            </a:r>
            <a:endParaRPr lang="ru-RU" altLang="ru-RU" sz="2800" b="1" dirty="0">
              <a:solidFill>
                <a:srgbClr val="C0504D"/>
              </a:solidFill>
              <a:effectLst>
                <a:glow rad="1511300">
                  <a:schemeClr val="bg1">
                    <a:alpha val="8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ahoma" pitchFamily="34" charset="0"/>
            </a:endParaRPr>
          </a:p>
        </p:txBody>
      </p:sp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7164288" y="5949280"/>
            <a:ext cx="1728192" cy="648072"/>
          </a:xfrm>
          <a:prstGeom prst="notchedRightArrow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27363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575461" y="2165285"/>
            <a:ext cx="457200" cy="457200"/>
          </a:xfrm>
          <a:prstGeom prst="actionButtonInformation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>
            <a:hlinkClick r:id="" action="ppaction://hlinkshowjump?jump=nextslide"/>
          </p:cNvPr>
          <p:cNvSpPr/>
          <p:nvPr/>
        </p:nvSpPr>
        <p:spPr>
          <a:xfrm>
            <a:off x="6012160" y="4407019"/>
            <a:ext cx="1656184" cy="64918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2000">
                <a:schemeClr val="lt2">
                  <a:tint val="80000"/>
                  <a:satMod val="300000"/>
                </a:schemeClr>
              </a:gs>
              <a:gs pos="96000">
                <a:srgbClr val="F3F3F3"/>
              </a:gs>
              <a:gs pos="75000">
                <a:schemeClr val="lt2">
                  <a:shade val="30000"/>
                  <a:satMod val="200000"/>
                </a:schemeClr>
              </a:gs>
            </a:gsLst>
            <a:lin ang="2700000" scaled="1"/>
            <a:tileRect/>
          </a:gradFill>
          <a:ln/>
        </p:spPr>
        <p:style>
          <a:lnRef idx="1">
            <a:schemeClr val="accent3"/>
          </a:lnRef>
          <a:fillRef idx="1003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rgbClr val="3729A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Начать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3608" y="1916832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Текст задания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04048" y="2852936"/>
            <a:ext cx="3933347" cy="3600400"/>
          </a:xfrm>
          <a:prstGeom prst="rect">
            <a:avLst/>
          </a:prstGeom>
          <a:solidFill>
            <a:srgbClr val="EAE1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5260871" y="1880828"/>
            <a:ext cx="3528392" cy="792088"/>
          </a:xfrm>
          <a:prstGeom prst="roundRect">
            <a:avLst/>
          </a:prstGeom>
          <a:solidFill>
            <a:srgbClr val="F5F5F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09003" y="3334012"/>
            <a:ext cx="3528392" cy="792088"/>
          </a:xfrm>
          <a:prstGeom prst="roundRect">
            <a:avLst/>
          </a:prstGeom>
          <a:solidFill>
            <a:srgbClr val="F5F5F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16249" y="4653136"/>
            <a:ext cx="3528392" cy="792088"/>
          </a:xfrm>
          <a:prstGeom prst="roundRect">
            <a:avLst/>
          </a:prstGeom>
          <a:solidFill>
            <a:srgbClr val="F5F5F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399735" y="1749586"/>
            <a:ext cx="1250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33046" y="3117738"/>
            <a:ext cx="894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55113" y="4521894"/>
            <a:ext cx="1250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>
            <a:hlinkClick r:id="" action="ppaction://hlinkshowjump?jump=nextslide"/>
          </p:cNvPr>
          <p:cNvSpPr/>
          <p:nvPr/>
        </p:nvSpPr>
        <p:spPr>
          <a:xfrm>
            <a:off x="5361672" y="3199952"/>
            <a:ext cx="347301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5225540" y="1844824"/>
            <a:ext cx="3539554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5381003" y="4630535"/>
            <a:ext cx="347301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15616" y="1188884"/>
            <a:ext cx="2304256" cy="3027298"/>
          </a:xfrm>
          <a:prstGeom prst="roundRect">
            <a:avLst/>
          </a:prstGeom>
          <a:solidFill>
            <a:srgbClr val="EDE1C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115616" y="2240868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 этом месте располагается раскраска</a:t>
            </a:r>
            <a:endParaRPr lang="ru-RU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37332" y="480208"/>
            <a:ext cx="7992888" cy="623644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37332" y="472315"/>
            <a:ext cx="77973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Вопрос викторины, пример, загадка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5004048" y="2852936"/>
            <a:ext cx="3933347" cy="3600400"/>
          </a:xfrm>
          <a:prstGeom prst="rect">
            <a:avLst/>
          </a:prstGeom>
          <a:solidFill>
            <a:srgbClr val="EAE1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5260871" y="1880828"/>
            <a:ext cx="3528392" cy="792088"/>
          </a:xfrm>
          <a:prstGeom prst="roundRect">
            <a:avLst/>
          </a:prstGeom>
          <a:solidFill>
            <a:srgbClr val="F5F5F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16249" y="3248980"/>
            <a:ext cx="3528392" cy="792088"/>
          </a:xfrm>
          <a:prstGeom prst="roundRect">
            <a:avLst/>
          </a:prstGeom>
          <a:solidFill>
            <a:srgbClr val="F5F5F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16249" y="4653136"/>
            <a:ext cx="3528392" cy="792088"/>
          </a:xfrm>
          <a:prstGeom prst="roundRect">
            <a:avLst/>
          </a:prstGeom>
          <a:solidFill>
            <a:srgbClr val="F5F5F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441465" y="3183359"/>
            <a:ext cx="1250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26578" y="1815207"/>
            <a:ext cx="894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55113" y="4521894"/>
            <a:ext cx="1250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>
            <a:hlinkClick r:id="" action="ppaction://hlinkshowjump?jump=nextslide"/>
          </p:cNvPr>
          <p:cNvSpPr/>
          <p:nvPr/>
        </p:nvSpPr>
        <p:spPr>
          <a:xfrm>
            <a:off x="5288560" y="1848355"/>
            <a:ext cx="347301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5321322" y="3219363"/>
            <a:ext cx="3448845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041661" y="1598066"/>
            <a:ext cx="40324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5" name="Скругленный прямоугольник 14">
            <a:hlinkClick r:id="" action="ppaction://noaction">
              <a:snd r:embed="rId3" name="chimes.wav"/>
            </a:hlinkClick>
          </p:cNvPr>
          <p:cNvSpPr/>
          <p:nvPr/>
        </p:nvSpPr>
        <p:spPr>
          <a:xfrm>
            <a:off x="5269245" y="4619365"/>
            <a:ext cx="3473014" cy="792088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115616" y="1193790"/>
            <a:ext cx="2304256" cy="3027298"/>
          </a:xfrm>
          <a:prstGeom prst="roundRect">
            <a:avLst/>
          </a:prstGeom>
          <a:solidFill>
            <a:srgbClr val="EDE1CD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115616" y="2240868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 этом месте располагается раскраска</a:t>
            </a:r>
            <a:endParaRPr lang="ru-RU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9551" y="516212"/>
            <a:ext cx="7992888" cy="623644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37332" y="472315"/>
            <a:ext cx="77973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Вопрос викторины, пример, загадка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9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8534" y="429146"/>
            <a:ext cx="8257813" cy="6071716"/>
          </a:xfrm>
          <a:prstGeom prst="roundRect">
            <a:avLst/>
          </a:prstGeom>
          <a:solidFill>
            <a:srgbClr val="EAE1C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39235" y="597680"/>
            <a:ext cx="5518002" cy="1139354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altLang="ru-RU" sz="5400" b="1" spc="50" dirty="0" smtClean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+mn-cs"/>
              </a:rPr>
              <a:t>Молодцы!</a:t>
            </a:r>
            <a:endParaRPr lang="ru-RU" sz="5400" b="1" spc="50" dirty="0">
              <a:ln w="11430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6467" y="566794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Выполненная картинка - раскраска</a:t>
            </a:r>
            <a:endParaRPr lang="ru-RU" b="1" dirty="0"/>
          </a:p>
        </p:txBody>
      </p:sp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183683" y="5991106"/>
            <a:ext cx="542666" cy="450140"/>
          </a:xfrm>
          <a:prstGeom prst="mathMultiply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6" name="Picture 2" descr="http://2.bp.blogspot.com/-3p7rEbxfa3U/VFqfFIvK6dI/AAAAAAAAC9Q/G8YAp-apJ3o/s1600/purABsk1dFHtaDL4u0dCVjkmE_o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73866">
            <a:off x="4613619" y="3771565"/>
            <a:ext cx="2087764" cy="316530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76" y="1875335"/>
            <a:ext cx="3712885" cy="371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1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627784" y="188640"/>
            <a:ext cx="7920880" cy="64807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2C1B15"/>
                </a:solidFill>
              </a:rPr>
              <a:t>Источники</a:t>
            </a:r>
            <a:endParaRPr lang="ru-RU" sz="3600" b="1" spc="50" dirty="0">
              <a:ln w="11430"/>
              <a:solidFill>
                <a:srgbClr val="2C1B15"/>
              </a:solidFill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174632" y="6183373"/>
            <a:ext cx="457200" cy="423664"/>
          </a:xfrm>
          <a:prstGeom prst="actionButtonHome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12160" y="4725144"/>
            <a:ext cx="20882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https://i.pinimg.com/236x/2e/ed/90/2eed90a374348ded089d03fc369ee617--</a:t>
            </a:r>
            <a:r>
              <a:rPr lang="en-US" sz="1400" dirty="0" smtClean="0">
                <a:hlinkClick r:id="rId3"/>
              </a:rPr>
              <a:t>psd.jpg</a:t>
            </a:r>
            <a:endParaRPr lang="ru-RU" sz="14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3645024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Фон – раскрытый альбом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3432482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http://digart.ru/_/</a:t>
            </a:r>
            <a:r>
              <a:rPr lang="en-US" dirty="0" smtClean="0">
                <a:hlinkClick r:id="rId4"/>
              </a:rPr>
              <a:t>picture/cat.gif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301901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Кот в сапогах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1800200" cy="1800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333CC"/>
      </a:hlink>
      <a:folHlink>
        <a:srgbClr val="548DD4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71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Bookman Old Style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Инна</dc:creator>
  <cp:lastModifiedBy>User</cp:lastModifiedBy>
  <cp:revision>72</cp:revision>
  <dcterms:created xsi:type="dcterms:W3CDTF">2014-10-04T11:14:22Z</dcterms:created>
  <dcterms:modified xsi:type="dcterms:W3CDTF">2018-07-10T16:10:04Z</dcterms:modified>
</cp:coreProperties>
</file>