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https://upload.wikimedia.org/wikipedia/commons/thumb/d/d1/Longisquama_BW.jpg/220px-Longisquama_BW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Стилизация птицы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IMG_608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204864"/>
            <a:ext cx="4725073" cy="341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Варианты рисунков птицы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530" name="Picture 2" descr="mgtk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268760"/>
            <a:ext cx="228825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mgtk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988840"/>
            <a:ext cx="3123803" cy="321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mgtkc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1268760"/>
            <a:ext cx="2044256" cy="298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5576" y="4509120"/>
            <a:ext cx="1779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Хохломская</a:t>
            </a:r>
          </a:p>
          <a:p>
            <a:pPr algn="ctr"/>
            <a:r>
              <a:rPr lang="ru-RU" sz="2400" b="1" dirty="0" smtClean="0"/>
              <a:t> роспись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5229200"/>
            <a:ext cx="1640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Гжельская </a:t>
            </a:r>
          </a:p>
          <a:p>
            <a:pPr algn="ctr"/>
            <a:r>
              <a:rPr lang="ru-RU" sz="2400" b="1" dirty="0" smtClean="0"/>
              <a:t>роспись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20272" y="4509120"/>
            <a:ext cx="1806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Городецкая </a:t>
            </a:r>
          </a:p>
          <a:p>
            <a:pPr algn="ctr"/>
            <a:r>
              <a:rPr lang="ru-RU" sz="2400" b="1" dirty="0" smtClean="0"/>
              <a:t>роспись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Цветовой круг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554" name="Picture 2" descr="http://biser-krest.narod.ru/img/colorwheel_large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029621"/>
            <a:ext cx="6755210" cy="5316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Детские работы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4578" name="Picture 2" descr="IMG_608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132856"/>
            <a:ext cx="4449994" cy="3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IMG_609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916832"/>
            <a:ext cx="40719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Весна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 descr="https://ds04.infourok.ru/uploads/ex/1354/000556fb-7558910e/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908720"/>
            <a:ext cx="7631832" cy="572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www.ssevera.ru/published/publicdata/SSEVMDB/attachments/SC/products_pictures/ptitsa25cm_58273v_en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3717032"/>
            <a:ext cx="3751138" cy="3016987"/>
          </a:xfrm>
          <a:prstGeom prst="rect">
            <a:avLst/>
          </a:prstGeom>
          <a:noFill/>
        </p:spPr>
      </p:pic>
      <p:pic>
        <p:nvPicPr>
          <p:cNvPr id="2050" name="Picture 2" descr="IMG_45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836712"/>
            <a:ext cx="3709359" cy="279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-main-pic" descr="Картинка 19 из 7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268760"/>
            <a:ext cx="375681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64088" y="4365104"/>
            <a:ext cx="3169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Щепная птица счастья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3789040"/>
            <a:ext cx="1437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Вышивка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260648"/>
            <a:ext cx="1875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Обереги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Древо жизни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386" name="Picture 2" descr="cki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5" y="1124744"/>
            <a:ext cx="3989982" cy="532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Археоптерикс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410" name="Picture 2" descr="640px-Archaeopteryx_American_Museum_of_Natural_Histor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384616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https://upload.wikimedia.org/wikipedia/commons/thumb/d/d1/Longisquama_BW.jpg/220px-Longisquama_BW.jpg"/>
          <p:cNvPicPr>
            <a:picLocks noChangeAspect="1" noChangeArrowheads="1"/>
          </p:cNvPicPr>
          <p:nvPr/>
        </p:nvPicPr>
        <p:blipFill>
          <a:blip r:embed="rId3" r:link="rId4" cstate="screen"/>
          <a:srcRect/>
          <a:stretch>
            <a:fillRect/>
          </a:stretch>
        </p:blipFill>
        <p:spPr bwMode="auto">
          <a:xfrm>
            <a:off x="4644008" y="1628800"/>
            <a:ext cx="3850967" cy="3798454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419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Виды птиц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434" name="Picture 2" descr="Воро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340768"/>
            <a:ext cx="1656184" cy="146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Серая Неясыт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340768"/>
            <a:ext cx="1656184" cy="150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Степной Орёл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340768"/>
            <a:ext cx="1656184" cy="150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1024px-Singschwan_j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3068960"/>
            <a:ext cx="167218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PR-проекты пермских студентов - Птицы Черняевского лесопарка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808" y="3068960"/>
            <a:ext cx="181977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Декоративные птицы- НАШ ЛЮБИМЕЦ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15616" y="4653136"/>
            <a:ext cx="173466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Обои попугай, птица для рабочего стола - картинка #41466, скачать бесплатно на WallBox.ru"/>
          <p:cNvPicPr>
            <a:picLocks noChangeAspect="1" noChangeArrowheads="1"/>
          </p:cNvPicPr>
          <p:nvPr/>
        </p:nvPicPr>
        <p:blipFill>
          <a:blip r:embed="rId8" cstate="screen"/>
          <a:srcRect b="-5261"/>
          <a:stretch>
            <a:fillRect/>
          </a:stretch>
        </p:blipFill>
        <p:spPr bwMode="auto">
          <a:xfrm>
            <a:off x="2915816" y="4653136"/>
            <a:ext cx="182180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732240" y="1988840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Хищные птицы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04248" y="3212976"/>
            <a:ext cx="2062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Водоплавающие</a:t>
            </a:r>
          </a:p>
          <a:p>
            <a:r>
              <a:rPr lang="ru-RU" sz="2000" b="1" dirty="0" smtClean="0"/>
              <a:t>          птицы</a:t>
            </a:r>
            <a:endParaRPr lang="ru-RU" sz="2000" b="1" dirty="0"/>
          </a:p>
        </p:txBody>
      </p:sp>
      <p:pic>
        <p:nvPicPr>
          <p:cNvPr id="14" name="Picture 2" descr="http://zhidcov.ru/wp-content/gallery/ptica-chajka-na-foto/chaika-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16016" y="3068960"/>
            <a:ext cx="2016224" cy="136815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876256" y="5085184"/>
            <a:ext cx="1830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Декоративные</a:t>
            </a:r>
          </a:p>
          <a:p>
            <a:r>
              <a:rPr lang="ru-RU" sz="2000" b="1" dirty="0" smtClean="0"/>
              <a:t>птицы</a:t>
            </a:r>
            <a:endParaRPr lang="ru-RU" sz="2000" b="1" dirty="0"/>
          </a:p>
        </p:txBody>
      </p:sp>
      <p:pic>
        <p:nvPicPr>
          <p:cNvPr id="16" name="Picture 4" descr="http://tailytales.ru/wp-content/uploads/2016/08/Pavlin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788024" y="4653136"/>
            <a:ext cx="2003376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Какие птицы живут в нашем городе?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461" name="Picture 5" descr="птиц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1628800"/>
            <a:ext cx="1967708" cy="142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gou1632gr6.blog2x2.ru - Блог Детский сад 1632. Группа 8 : Зимующие птиц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916832"/>
            <a:ext cx="1935291" cy="164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Большая синица Животный мир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556792"/>
            <a:ext cx="1872208" cy="151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99592" y="4437112"/>
            <a:ext cx="7644272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/>
              <a:t>Вопрос:</a:t>
            </a:r>
            <a:r>
              <a:rPr lang="ru-RU" sz="2800" b="1" dirty="0" smtClean="0"/>
              <a:t>  Назовите основные части тела птицы? </a:t>
            </a:r>
          </a:p>
          <a:p>
            <a:r>
              <a:rPr lang="ru-RU" sz="2800" b="1" dirty="0" smtClean="0"/>
              <a:t>                   (голова, туловище, хвост, лапки)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Последовательность рисования птицы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482" name="Picture 2" descr="з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3" y="962333"/>
            <a:ext cx="4234070" cy="556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Стилизация птицы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6" name="Picture 2" descr="сканирование00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423047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сканирование002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068959"/>
            <a:ext cx="4392488" cy="331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1763688" y="1340768"/>
            <a:ext cx="5184576" cy="432048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65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Стилизация птицы</vt:lpstr>
      <vt:lpstr>Весна</vt:lpstr>
      <vt:lpstr>Слайд 3</vt:lpstr>
      <vt:lpstr>Древо жизни</vt:lpstr>
      <vt:lpstr>Археоптерикс</vt:lpstr>
      <vt:lpstr>Виды птиц</vt:lpstr>
      <vt:lpstr>Какие птицы живут в нашем городе?</vt:lpstr>
      <vt:lpstr>Последовательность рисования птицы</vt:lpstr>
      <vt:lpstr>Стилизация птицы</vt:lpstr>
      <vt:lpstr>Варианты рисунков птицы</vt:lpstr>
      <vt:lpstr>Цветовой круг</vt:lpstr>
      <vt:lpstr>Детские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Стилизация птицы</dc:title>
  <dc:creator>I</dc:creator>
  <cp:lastModifiedBy>Я</cp:lastModifiedBy>
  <cp:revision>19</cp:revision>
  <dcterms:created xsi:type="dcterms:W3CDTF">2018-06-25T11:52:46Z</dcterms:created>
  <dcterms:modified xsi:type="dcterms:W3CDTF">2018-07-10T18:25:51Z</dcterms:modified>
</cp:coreProperties>
</file>