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6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1" autoAdjust="0"/>
    <p:restoredTop sz="94660"/>
  </p:normalViewPr>
  <p:slideViewPr>
    <p:cSldViewPr snapToGrid="0">
      <p:cViewPr varScale="1">
        <p:scale>
          <a:sx n="48" d="100"/>
          <a:sy n="48" d="100"/>
        </p:scale>
        <p:origin x="-112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График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Лист1!$A$2:$A$5</c:f>
              <c:strCache>
                <c:ptCount val="3"/>
                <c:pt idx="0">
                  <c:v>Великобритания</c:v>
                </c:pt>
                <c:pt idx="1">
                  <c:v>США</c:v>
                </c:pt>
                <c:pt idx="2">
                  <c:v>Россия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2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324-4BA5-91EF-CC08860A9934}"/>
            </c:ext>
          </c:extLst>
        </c:ser>
        <c:shape val="box"/>
        <c:axId val="45016192"/>
        <c:axId val="45017728"/>
        <c:axId val="0"/>
      </c:bar3DChart>
      <c:catAx>
        <c:axId val="4501619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017728"/>
        <c:crosses val="autoZero"/>
        <c:auto val="1"/>
        <c:lblAlgn val="ctr"/>
        <c:lblOffset val="100"/>
      </c:catAx>
      <c:valAx>
        <c:axId val="4501772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016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Лист1!$A$2:$A$5</c:f>
              <c:strCache>
                <c:ptCount val="3"/>
                <c:pt idx="0">
                  <c:v>Великобритания</c:v>
                </c:pt>
                <c:pt idx="1">
                  <c:v>США</c:v>
                </c:pt>
                <c:pt idx="2">
                  <c:v>Россия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8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C9F-48D7-8980-8753DD56F851}"/>
            </c:ext>
          </c:extLst>
        </c:ser>
        <c:shape val="box"/>
        <c:axId val="46409984"/>
        <c:axId val="46411776"/>
        <c:axId val="0"/>
      </c:bar3DChart>
      <c:catAx>
        <c:axId val="4640998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411776"/>
        <c:crosses val="autoZero"/>
        <c:auto val="1"/>
        <c:lblAlgn val="ctr"/>
        <c:lblOffset val="100"/>
      </c:catAx>
      <c:valAx>
        <c:axId val="4641177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409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76F524E3-7A49-474D-B9BA-67CDAEEBE548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9EE1D8-B3B1-4ED9-AB4A-8776F51ED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9052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F524E3-7A49-474D-B9BA-67CDAEEBE548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9EE1D8-B3B1-4ED9-AB4A-8776F51ED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4035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F524E3-7A49-474D-B9BA-67CDAEEBE548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9EE1D8-B3B1-4ED9-AB4A-8776F51ED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196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F524E3-7A49-474D-B9BA-67CDAEEBE548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9EE1D8-B3B1-4ED9-AB4A-8776F51ED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3130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6F524E3-7A49-474D-B9BA-67CDAEEBE548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9EE1D8-B3B1-4ED9-AB4A-8776F51ED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9628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F524E3-7A49-474D-B9BA-67CDAEEBE548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9EE1D8-B3B1-4ED9-AB4A-8776F51ED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6594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F524E3-7A49-474D-B9BA-67CDAEEBE548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9EE1D8-B3B1-4ED9-AB4A-8776F51ED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098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F524E3-7A49-474D-B9BA-67CDAEEBE548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9EE1D8-B3B1-4ED9-AB4A-8776F51ED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3039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F524E3-7A49-474D-B9BA-67CDAEEBE548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9EE1D8-B3B1-4ED9-AB4A-8776F51ED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2952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F524E3-7A49-474D-B9BA-67CDAEEBE548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9EE1D8-B3B1-4ED9-AB4A-8776F51EDF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4004807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6F524E3-7A49-474D-B9BA-67CDAEEBE548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9EE1D8-B3B1-4ED9-AB4A-8776F51ED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375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76F524E3-7A49-474D-B9BA-67CDAEEBE548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1A9EE1D8-B3B1-4ED9-AB4A-8776F51ED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30075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/>
              <a:t>Сравнительный анализ питания в Великобритании, Америке и </a:t>
            </a:r>
            <a:r>
              <a:rPr lang="ru-RU" sz="4800" dirty="0" err="1"/>
              <a:t>россии</a:t>
            </a:r>
            <a:endParaRPr lang="ru-RU" sz="4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61708" y="4822739"/>
            <a:ext cx="9070848" cy="457201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Работа выполнена Жеребцовой Екатериной, Паршиной Юлией, </a:t>
            </a:r>
            <a:r>
              <a:rPr lang="ru-RU" b="1" dirty="0" err="1"/>
              <a:t>Погожевой</a:t>
            </a:r>
            <a:r>
              <a:rPr lang="ru-RU" b="1" dirty="0"/>
              <a:t> Екатериной;</a:t>
            </a:r>
          </a:p>
          <a:p>
            <a:r>
              <a:rPr lang="ru-RU" b="1" dirty="0"/>
              <a:t>Научный руководитель – Голубева Елена Николаевна (учитель англ. Языка);</a:t>
            </a:r>
          </a:p>
        </p:txBody>
      </p:sp>
    </p:spTree>
    <p:extLst>
      <p:ext uri="{BB962C8B-B14F-4D97-AF65-F5344CB8AC3E}">
        <p14:creationId xmlns:p14="http://schemas.microsoft.com/office/powerpoint/2010/main" xmlns="" val="827634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0396" y="1344411"/>
            <a:ext cx="4586853" cy="502825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 ужин все семья в России собирается вместе, и это, наверное, самый длительный и приятный прием пищи за весь день. Ужин обычно начинается около семи часов полудня;</a:t>
            </a:r>
          </a:p>
          <a:p>
            <a:r>
              <a:rPr lang="ru-RU" dirty="0"/>
              <a:t>Если в США ужин дома, то, как правило, готовится барбекю из говядины на гриле, курятина или свинина. Вообще в Америка популярны всякие </a:t>
            </a:r>
            <a:r>
              <a:rPr lang="ru-RU" dirty="0" err="1"/>
              <a:t>стэйки</a:t>
            </a:r>
            <a:r>
              <a:rPr lang="ru-RU" dirty="0"/>
              <a:t>, гамбургеры, которые массово продаются везде;</a:t>
            </a:r>
          </a:p>
          <a:p>
            <a:r>
              <a:rPr lang="ru-RU" dirty="0"/>
              <a:t>И вот он, ужин в Англии – самая обильная </a:t>
            </a:r>
            <a:r>
              <a:rPr lang="ru-RU" dirty="0" err="1"/>
              <a:t>траеза</a:t>
            </a:r>
            <a:r>
              <a:rPr lang="ru-RU" dirty="0"/>
              <a:t> за день. Тут в ход идут супы-пюре, ростбифы</a:t>
            </a:r>
            <a:r>
              <a:rPr lang="en-US" dirty="0"/>
              <a:t>/</a:t>
            </a:r>
            <a:r>
              <a:rPr lang="ru-RU" dirty="0"/>
              <a:t>бифштексы в окружении овощей во всяких видах.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421082"/>
            <a:ext cx="20425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Ужин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633774" y="1611770"/>
            <a:ext cx="5715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74485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892104"/>
            <a:ext cx="10058400" cy="3931920"/>
          </a:xfrm>
        </p:spPr>
        <p:txBody>
          <a:bodyPr>
            <a:normAutofit fontScale="92500"/>
          </a:bodyPr>
          <a:lstStyle/>
          <a:p>
            <a:r>
              <a:rPr lang="ru-RU" sz="6000" dirty="0"/>
              <a:t>Нельзя хорошо знать </a:t>
            </a:r>
            <a:r>
              <a:rPr lang="ru-RU" sz="6000" dirty="0" smtClean="0"/>
              <a:t>язык, </a:t>
            </a:r>
            <a:r>
              <a:rPr lang="ru-RU" sz="6000" dirty="0"/>
              <a:t>не зная </a:t>
            </a:r>
            <a:r>
              <a:rPr lang="ru-RU" sz="6000" dirty="0" smtClean="0"/>
              <a:t> </a:t>
            </a:r>
            <a:r>
              <a:rPr lang="ru-RU" sz="6000" dirty="0"/>
              <a:t>традиций, культуру и </a:t>
            </a:r>
            <a:r>
              <a:rPr lang="ru-RU" sz="6000" dirty="0" smtClean="0"/>
              <a:t>обычаи страны изучаемого языка.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1605558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839542"/>
            <a:ext cx="10058400" cy="1371600"/>
          </a:xfrm>
        </p:spPr>
        <p:txBody>
          <a:bodyPr>
            <a:noAutofit/>
          </a:bodyPr>
          <a:lstStyle/>
          <a:p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каждого народа существуют свои собственные традиции и обычаи, касающиеся самых разных сфер жизни – начиная от сбора урожая и свадьбы и заканчивая национальными особенностями кухни и использования тех или иных продуктов.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3320" y="3165230"/>
            <a:ext cx="3904488" cy="26172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42878" y="2866904"/>
            <a:ext cx="4453427" cy="2915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21371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/>
              <a:t>Цель и задачи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i="1" dirty="0"/>
              <a:t>Проанализировать традиции питания в России, Великобритании и США на материал лингвострановедческой, публицистической, научной и оригинальной художественной литературы; 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i="1" dirty="0"/>
              <a:t>Оценить уровень знания об традиционном питании;</a:t>
            </a:r>
          </a:p>
          <a:p>
            <a:r>
              <a:rPr lang="ru-RU" i="1" dirty="0"/>
              <a:t>Найти и изучить материал об русских, английских и американских традициях питания;</a:t>
            </a:r>
          </a:p>
          <a:p>
            <a:r>
              <a:rPr lang="ru-RU" i="1" dirty="0"/>
              <a:t>Сделать выводы в соответствии с проведенным анализом;</a:t>
            </a:r>
          </a:p>
          <a:p>
            <a:r>
              <a:rPr lang="ru-RU" i="1" dirty="0"/>
              <a:t>Результаты исследований представить в виде исследовательской работы по страноведению;</a:t>
            </a:r>
          </a:p>
        </p:txBody>
      </p:sp>
    </p:spTree>
    <p:extLst>
      <p:ext uri="{BB962C8B-B14F-4D97-AF65-F5344CB8AC3E}">
        <p14:creationId xmlns:p14="http://schemas.microsoft.com/office/powerpoint/2010/main" xmlns="" val="1048967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/>
              <a:t>Гипотеза                              Методы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Каждая страна имеет свои уникальные традиции питания;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Изучение информации;</a:t>
            </a:r>
          </a:p>
          <a:p>
            <a:r>
              <a:rPr lang="ru-RU" sz="2400" dirty="0"/>
              <a:t>Сравнение;</a:t>
            </a:r>
          </a:p>
          <a:p>
            <a:r>
              <a:rPr lang="ru-RU" sz="2400" dirty="0"/>
              <a:t>Обобщение;</a:t>
            </a:r>
          </a:p>
          <a:p>
            <a:r>
              <a:rPr lang="ru-RU" sz="2400" dirty="0"/>
              <a:t>Анализ и синтез полученных знаний;</a:t>
            </a:r>
          </a:p>
          <a:p>
            <a:r>
              <a:rPr lang="ru-RU" sz="2400" dirty="0"/>
              <a:t>Опрос. Основная часть;</a:t>
            </a:r>
          </a:p>
        </p:txBody>
      </p:sp>
    </p:spTree>
    <p:extLst>
      <p:ext uri="{BB962C8B-B14F-4D97-AF65-F5344CB8AC3E}">
        <p14:creationId xmlns:p14="http://schemas.microsoft.com/office/powerpoint/2010/main" xmlns="" val="3728370559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576776" y="689317"/>
            <a:ext cx="4867422" cy="5683348"/>
          </a:xfrm>
        </p:spPr>
        <p:txBody>
          <a:bodyPr>
            <a:normAutofit/>
          </a:bodyPr>
          <a:lstStyle/>
          <a:p>
            <a:r>
              <a:rPr lang="ru-RU" dirty="0"/>
              <a:t>Ни завтрак, ни его приготовление в России обычно не занимает много времени. В России вообще не принято много есть утром. Обычный завтрак включает омлет, бутерброды, кукурузные хлопья или что-то в этом роде. </a:t>
            </a:r>
          </a:p>
          <a:p>
            <a:r>
              <a:rPr lang="ru-RU" dirty="0"/>
              <a:t>Очень многие в США вообще не завтракают, так как встают на работу очень рано: или далеко от дома работают, или того требует раннее начало смены. </a:t>
            </a:r>
          </a:p>
          <a:p>
            <a:r>
              <a:rPr lang="ru-RU" dirty="0"/>
              <a:t>В английский завтрак включается строгий набор продуктов, который не менялся столетиями. Этот традиционный столп национальной кухни Англии не особо разнообразен, но зато довольно калориен.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708249" y="449219"/>
            <a:ext cx="3038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Завтрак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27254" y="1519311"/>
            <a:ext cx="3284243" cy="21873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99881" y="2985293"/>
            <a:ext cx="4808513" cy="324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4789391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чаще завтракает?</a:t>
            </a: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5296795"/>
              </p:ext>
            </p:extLst>
          </p:nvPr>
        </p:nvGraphicFramePr>
        <p:xfrm>
          <a:off x="1066800" y="2103438"/>
          <a:ext cx="10058400" cy="3932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73795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2905" y="1189668"/>
            <a:ext cx="4335194" cy="5197064"/>
          </a:xfrm>
        </p:spPr>
        <p:txBody>
          <a:bodyPr>
            <a:normAutofit/>
          </a:bodyPr>
          <a:lstStyle/>
          <a:p>
            <a:r>
              <a:rPr lang="ru-RU" sz="2000" dirty="0"/>
              <a:t>Ланч в Америке – это большая миска разных листьев. Чаще всего это салат Цезарь. </a:t>
            </a:r>
          </a:p>
          <a:p>
            <a:r>
              <a:rPr lang="ru-RU" sz="2000" dirty="0"/>
              <a:t>Второй завтрак – ланч – в Англии фактически заменяет наш обед. Ланч у британцев обычно начинается в период с полудня до часу дня. В это время традиционными считаются сэндвичи – бутерброды треугольной формы. </a:t>
            </a:r>
          </a:p>
          <a:p>
            <a:r>
              <a:rPr lang="ru-RU" sz="2000" dirty="0"/>
              <a:t>В России ланч не принят, хотя многие россияне соблюдает его;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6901" y="266338"/>
            <a:ext cx="19223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Ланч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426085">
            <a:off x="5840511" y="2152568"/>
            <a:ext cx="4726747" cy="35450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308475">
            <a:off x="7375908" y="1055036"/>
            <a:ext cx="4063937" cy="2711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7008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Ланч в разных странах: сравнение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25728227"/>
              </p:ext>
            </p:extLst>
          </p:nvPr>
        </p:nvGraphicFramePr>
        <p:xfrm>
          <a:off x="1066800" y="2103438"/>
          <a:ext cx="10058400" cy="3932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904434670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40283" y="1456955"/>
            <a:ext cx="4035083" cy="4732830"/>
          </a:xfrm>
        </p:spPr>
        <p:txBody>
          <a:bodyPr>
            <a:normAutofit/>
          </a:bodyPr>
          <a:lstStyle/>
          <a:p>
            <a:r>
              <a:rPr lang="ru-RU" dirty="0"/>
              <a:t>Обед в России состоит из нескольких блюд. Со времен Советских столовых их принято называть первое, второе и третье;</a:t>
            </a:r>
          </a:p>
          <a:p>
            <a:r>
              <a:rPr lang="ru-RU" dirty="0"/>
              <a:t>Американские женщины редко будут готовить полноценный обед. Американцы предпочитают готовую еду;</a:t>
            </a:r>
          </a:p>
          <a:p>
            <a:r>
              <a:rPr lang="ru-RU" dirty="0"/>
              <a:t>Часто на обед англичане едят рыбные или мясные блюда, а также картофель, овощной салат и фруктовый пудинг на десерт;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316040" y="378880"/>
            <a:ext cx="21130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Обед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89646" y="1443209"/>
            <a:ext cx="4560936" cy="303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3475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84</TotalTime>
  <Words>504</Words>
  <Application>Microsoft Office PowerPoint</Application>
  <PresentationFormat>Произвольный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Савон</vt:lpstr>
      <vt:lpstr>Сравнительный анализ питания в Великобритании, Америке и россии</vt:lpstr>
      <vt:lpstr>У каждого народа существуют свои собственные традиции и обычаи, касающиеся самых разных сфер жизни – начиная от сбора урожая и свадьбы и заканчивая национальными особенностями кухни и использования тех или иных продуктов. </vt:lpstr>
      <vt:lpstr>Цель и задачи </vt:lpstr>
      <vt:lpstr>Гипотеза                              Методы исследования</vt:lpstr>
      <vt:lpstr>Слайд 5</vt:lpstr>
      <vt:lpstr>Кто чаще завтракает?</vt:lpstr>
      <vt:lpstr>Слайд 7</vt:lpstr>
      <vt:lpstr>Ланч в разных странах: сравнение</vt:lpstr>
      <vt:lpstr>Слайд 9</vt:lpstr>
      <vt:lpstr>Слайд 10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Сравнительный анализ питания в Великобритании, Америке и россии</dc:title>
  <dc:creator>Сергей</dc:creator>
  <cp:lastModifiedBy>Elena</cp:lastModifiedBy>
  <cp:revision>13</cp:revision>
  <dcterms:created xsi:type="dcterms:W3CDTF">2016-04-25T13:48:55Z</dcterms:created>
  <dcterms:modified xsi:type="dcterms:W3CDTF">2018-07-10T14:17:56Z</dcterms:modified>
</cp:coreProperties>
</file>