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68" r:id="rId2"/>
    <p:sldId id="269" r:id="rId3"/>
    <p:sldId id="256" r:id="rId4"/>
    <p:sldId id="266" r:id="rId5"/>
    <p:sldId id="267" r:id="rId6"/>
    <p:sldId id="258" r:id="rId7"/>
    <p:sldId id="260" r:id="rId8"/>
    <p:sldId id="259" r:id="rId9"/>
    <p:sldId id="263" r:id="rId10"/>
    <p:sldId id="261" r:id="rId11"/>
    <p:sldId id="262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174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174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3175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175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176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76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76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B53B27-0102-4F52-8CC9-606BA93B609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17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7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E39D94-8ACD-46C3-A120-35AE828CF1C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88431B-2375-4DAD-B676-EE2AD8B72A2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FBE82F-5FE2-4C00-AF08-55E3A3247EF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86F504-6657-41F9-BDE4-C282E8D7125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C78D04-2765-415A-8F89-A17B4A1749E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BF4587-4835-4F74-BF8D-C94748815AE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7B795E-4340-420A-8DB8-DCE38A4BD4E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8DC0A1-0FE9-4798-8805-65AF18C4456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E70D95-B6F9-4CE1-8186-4092B6585BD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6BAF70-1682-4293-9531-6E1B5583509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C0D0AB32-C5B4-4F63-9182-D858B0321280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072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072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3073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073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3073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3073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9375" y="404813"/>
            <a:ext cx="906462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800" b="1" dirty="0"/>
          </a:p>
          <a:p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980728"/>
            <a:ext cx="3548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</a:t>
            </a:r>
            <a:r>
              <a:rPr lang="ru-RU" sz="3600" b="1" dirty="0" smtClean="0"/>
              <a:t>Изложение </a:t>
            </a:r>
          </a:p>
          <a:p>
            <a:endParaRPr lang="ru-RU" dirty="0"/>
          </a:p>
          <a:p>
            <a:r>
              <a:rPr lang="ru-RU" dirty="0" smtClean="0"/>
              <a:t>      </a:t>
            </a:r>
            <a:r>
              <a:rPr lang="ru-RU" sz="3600" b="1" dirty="0" smtClean="0"/>
              <a:t>Моя поляна  </a:t>
            </a:r>
          </a:p>
          <a:p>
            <a:endParaRPr lang="ru-RU" sz="3600" b="1" dirty="0"/>
          </a:p>
          <a:p>
            <a:r>
              <a:rPr lang="ru-RU" dirty="0" smtClean="0"/>
              <a:t> 4 класс УМК «Школа России»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82576" y="4509120"/>
            <a:ext cx="31720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Журавлёва О.Н. 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algn="r"/>
            <a:r>
              <a:rPr lang="ru-RU" dirty="0" smtClean="0"/>
              <a:t>ГБОУ СОШ №394 </a:t>
            </a:r>
          </a:p>
          <a:p>
            <a:pPr algn="r"/>
            <a:r>
              <a:rPr lang="ru-RU" dirty="0" smtClean="0"/>
              <a:t>Красносельского района </a:t>
            </a:r>
          </a:p>
          <a:p>
            <a:pPr algn="r"/>
            <a:r>
              <a:rPr lang="ru-RU" dirty="0" smtClean="0"/>
              <a:t>Санкт-Петербурга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627313" y="692150"/>
            <a:ext cx="4262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2"/>
                </a:solidFill>
              </a:rPr>
              <a:t>Встреча с лосями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68538" y="1700213"/>
            <a:ext cx="475932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н</a:t>
            </a:r>
            <a:r>
              <a:rPr lang="ru-RU" sz="4000" b="1">
                <a:solidFill>
                  <a:srgbClr val="00CC00"/>
                </a:solidFill>
              </a:rPr>
              <a:t>а</a:t>
            </a:r>
            <a:r>
              <a:rPr lang="ru-RU" sz="4000" b="1"/>
              <a:t>ходится  </a:t>
            </a:r>
          </a:p>
          <a:p>
            <a:r>
              <a:rPr lang="ru-RU" sz="4000" b="1"/>
              <a:t>         вырод</a:t>
            </a:r>
            <a:r>
              <a:rPr lang="ru-RU" sz="4000" b="1">
                <a:solidFill>
                  <a:srgbClr val="00CC00"/>
                </a:solidFill>
              </a:rPr>
              <a:t>и</a:t>
            </a:r>
            <a:r>
              <a:rPr lang="ru-RU" sz="4000" b="1"/>
              <a:t>лись</a:t>
            </a:r>
          </a:p>
          <a:p>
            <a:r>
              <a:rPr lang="ru-RU" sz="4000" b="1">
                <a:solidFill>
                  <a:srgbClr val="00CC00"/>
                </a:solidFill>
              </a:rPr>
              <a:t>о</a:t>
            </a:r>
            <a:r>
              <a:rPr lang="ru-RU" sz="4000" b="1"/>
              <a:t>днажды  </a:t>
            </a:r>
          </a:p>
          <a:p>
            <a:r>
              <a:rPr lang="ru-RU" sz="4000" b="1"/>
              <a:t>          </a:t>
            </a:r>
            <a:r>
              <a:rPr lang="ru-RU" sz="4000" b="1">
                <a:solidFill>
                  <a:srgbClr val="00CC00"/>
                </a:solidFill>
              </a:rPr>
              <a:t>о</a:t>
            </a:r>
            <a:r>
              <a:rPr lang="ru-RU" sz="4000" b="1"/>
              <a:t>смотрелся </a:t>
            </a:r>
          </a:p>
          <a:p>
            <a:r>
              <a:rPr lang="ru-RU" sz="4000" b="1"/>
              <a:t> с</a:t>
            </a:r>
            <a:r>
              <a:rPr lang="ru-RU" sz="4000" b="1">
                <a:solidFill>
                  <a:srgbClr val="00CC00"/>
                </a:solidFill>
              </a:rPr>
              <a:t>о</a:t>
            </a:r>
            <a:r>
              <a:rPr lang="ru-RU" sz="4000" b="1"/>
              <a:t>б</a:t>
            </a:r>
            <a:r>
              <a:rPr lang="ru-RU" sz="4000" b="1">
                <a:solidFill>
                  <a:srgbClr val="00CC00"/>
                </a:solidFill>
              </a:rPr>
              <a:t>и</a:t>
            </a:r>
            <a:r>
              <a:rPr lang="ru-RU" sz="4000" b="1"/>
              <a:t>рал</a:t>
            </a:r>
          </a:p>
          <a:p>
            <a:r>
              <a:rPr lang="ru-RU" sz="4000" b="1"/>
              <a:t>           по</a:t>
            </a:r>
            <a:r>
              <a:rPr lang="ru-RU" sz="4000" b="1">
                <a:solidFill>
                  <a:srgbClr val="00CC00"/>
                </a:solidFill>
              </a:rPr>
              <a:t>д</a:t>
            </a:r>
            <a:r>
              <a:rPr lang="ru-RU" sz="4000" b="1"/>
              <a:t>гибал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50825" y="2276475"/>
            <a:ext cx="8828088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ru-RU" sz="5400" b="1"/>
              <a:t>   </a:t>
            </a:r>
            <a:r>
              <a:rPr lang="ru-RU" sz="4800" b="1"/>
              <a:t>Зимой я част</a:t>
            </a:r>
            <a:r>
              <a:rPr lang="ru-RU" sz="4800" b="1">
                <a:solidFill>
                  <a:srgbClr val="00CC00"/>
                </a:solidFill>
              </a:rPr>
              <a:t>о</a:t>
            </a:r>
            <a:r>
              <a:rPr lang="ru-RU" sz="4800" b="1"/>
              <a:t> вспом</a:t>
            </a:r>
            <a:r>
              <a:rPr lang="ru-RU" sz="4800" b="1">
                <a:solidFill>
                  <a:srgbClr val="00CC00"/>
                </a:solidFill>
              </a:rPr>
              <a:t>и</a:t>
            </a:r>
            <a:r>
              <a:rPr lang="ru-RU" sz="4800" b="1"/>
              <a:t>нал </a:t>
            </a:r>
          </a:p>
          <a:p>
            <a:pPr algn="just"/>
            <a:r>
              <a:rPr lang="ru-RU" sz="4800" b="1"/>
              <a:t> свою  п</a:t>
            </a:r>
            <a:r>
              <a:rPr lang="ru-RU" sz="4800" b="1">
                <a:solidFill>
                  <a:srgbClr val="00CC00"/>
                </a:solidFill>
              </a:rPr>
              <a:t>о</a:t>
            </a:r>
            <a:r>
              <a:rPr lang="ru-RU" sz="4800" b="1"/>
              <a:t>ляну  и  л</a:t>
            </a:r>
            <a:r>
              <a:rPr lang="ru-RU" sz="4800" b="1">
                <a:solidFill>
                  <a:srgbClr val="00CC00"/>
                </a:solidFill>
              </a:rPr>
              <a:t>о</a:t>
            </a:r>
            <a:r>
              <a:rPr lang="ru-RU" sz="4800" b="1"/>
              <a:t>сей ,   </a:t>
            </a:r>
          </a:p>
          <a:p>
            <a:pPr algn="just"/>
            <a:r>
              <a:rPr lang="ru-RU" sz="4800" b="1"/>
              <a:t> жующ</a:t>
            </a:r>
            <a:r>
              <a:rPr lang="ru-RU" sz="4800" b="1">
                <a:solidFill>
                  <a:srgbClr val="00CC00"/>
                </a:solidFill>
              </a:rPr>
              <a:t>и</a:t>
            </a:r>
            <a:r>
              <a:rPr lang="ru-RU" sz="4800" b="1"/>
              <a:t>х  кислы</a:t>
            </a:r>
            <a:r>
              <a:rPr lang="ru-RU" sz="4800" b="1">
                <a:solidFill>
                  <a:srgbClr val="00CC00"/>
                </a:solidFill>
              </a:rPr>
              <a:t>е</a:t>
            </a:r>
            <a:r>
              <a:rPr lang="ru-RU" sz="4800" b="1"/>
              <a:t>  ябл</a:t>
            </a:r>
            <a:r>
              <a:rPr lang="ru-RU" sz="4800" b="1">
                <a:solidFill>
                  <a:srgbClr val="00CC00"/>
                </a:solidFill>
              </a:rPr>
              <a:t>о</a:t>
            </a:r>
            <a:r>
              <a:rPr lang="ru-RU" sz="4800" b="1"/>
              <a:t>ки.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692275" y="836613"/>
            <a:ext cx="575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</a:rPr>
              <a:t>Воспоминания о поляне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95288" y="1484313"/>
            <a:ext cx="8280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/>
              <a:t>Зимой  </a:t>
            </a:r>
            <a:r>
              <a:rPr lang="ru-RU" sz="4800" b="1" dirty="0"/>
              <a:t>я </a:t>
            </a:r>
            <a:r>
              <a:rPr lang="ru-RU" sz="4800" b="1" dirty="0" smtClean="0"/>
              <a:t>част</a:t>
            </a:r>
            <a:r>
              <a:rPr lang="ru-RU" sz="4800" b="1" dirty="0" smtClean="0">
                <a:solidFill>
                  <a:srgbClr val="00CC00"/>
                </a:solidFill>
              </a:rPr>
              <a:t>о</a:t>
            </a:r>
            <a:r>
              <a:rPr lang="ru-RU" sz="4800" b="1" dirty="0" smtClean="0"/>
              <a:t> вспом</a:t>
            </a:r>
            <a:r>
              <a:rPr lang="ru-RU" sz="4800" b="1" dirty="0" smtClean="0">
                <a:solidFill>
                  <a:srgbClr val="00CC00"/>
                </a:solidFill>
              </a:rPr>
              <a:t>и</a:t>
            </a:r>
            <a:r>
              <a:rPr lang="ru-RU" sz="4800" b="1" dirty="0" smtClean="0"/>
              <a:t>нал </a:t>
            </a:r>
            <a:endParaRPr lang="ru-RU" sz="4800" b="1" dirty="0"/>
          </a:p>
          <a:p>
            <a:r>
              <a:rPr lang="ru-RU" sz="4800" b="1" dirty="0"/>
              <a:t> </a:t>
            </a:r>
            <a:r>
              <a:rPr lang="ru-RU" sz="4800" b="1" dirty="0" smtClean="0"/>
              <a:t>свою  </a:t>
            </a:r>
            <a:r>
              <a:rPr lang="ru-RU" sz="4800" b="1" dirty="0"/>
              <a:t>п</a:t>
            </a:r>
            <a:r>
              <a:rPr lang="ru-RU" sz="4800" b="1" dirty="0">
                <a:solidFill>
                  <a:srgbClr val="00CC00"/>
                </a:solidFill>
              </a:rPr>
              <a:t>о</a:t>
            </a:r>
            <a:r>
              <a:rPr lang="ru-RU" sz="4800" b="1" dirty="0"/>
              <a:t>ляну  и  л</a:t>
            </a:r>
            <a:r>
              <a:rPr lang="ru-RU" sz="4800" b="1" dirty="0">
                <a:solidFill>
                  <a:srgbClr val="00CC00"/>
                </a:solidFill>
              </a:rPr>
              <a:t>о</a:t>
            </a:r>
            <a:r>
              <a:rPr lang="ru-RU" sz="4800" b="1" dirty="0"/>
              <a:t>сей ,   </a:t>
            </a:r>
          </a:p>
          <a:p>
            <a:r>
              <a:rPr lang="ru-RU" sz="4800" b="1" dirty="0"/>
              <a:t> жующ</a:t>
            </a:r>
            <a:r>
              <a:rPr lang="ru-RU" sz="4800" b="1" dirty="0">
                <a:solidFill>
                  <a:srgbClr val="00CC00"/>
                </a:solidFill>
              </a:rPr>
              <a:t>и</a:t>
            </a:r>
            <a:r>
              <a:rPr lang="ru-RU" sz="4800" b="1" dirty="0"/>
              <a:t>х  </a:t>
            </a:r>
            <a:r>
              <a:rPr lang="ru-RU" sz="4800" b="1" dirty="0" smtClean="0"/>
              <a:t>кислые  </a:t>
            </a:r>
            <a:r>
              <a:rPr lang="ru-RU" sz="4800" b="1" dirty="0"/>
              <a:t>ябл</a:t>
            </a:r>
            <a:r>
              <a:rPr lang="ru-RU" sz="4800" b="1" dirty="0">
                <a:solidFill>
                  <a:srgbClr val="00CC00"/>
                </a:solidFill>
              </a:rPr>
              <a:t>о</a:t>
            </a:r>
            <a:r>
              <a:rPr lang="ru-RU" sz="4800" b="1" dirty="0"/>
              <a:t>ки.</a:t>
            </a:r>
          </a:p>
        </p:txBody>
      </p:sp>
      <p:sp>
        <p:nvSpPr>
          <p:cNvPr id="7" name="Загнутый угол 6"/>
          <p:cNvSpPr/>
          <p:nvPr/>
        </p:nvSpPr>
        <p:spPr>
          <a:xfrm>
            <a:off x="6228184" y="1700808"/>
            <a:ext cx="360040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4932040" y="3212976"/>
            <a:ext cx="936104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331913" y="765175"/>
            <a:ext cx="6992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bg2"/>
                </a:solidFill>
              </a:rPr>
              <a:t>Воспоминания о поляне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619250" y="2708275"/>
            <a:ext cx="64627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/>
              <a:t>и  л</a:t>
            </a:r>
            <a:r>
              <a:rPr lang="ru-RU" sz="4400" b="1">
                <a:solidFill>
                  <a:srgbClr val="00CC00"/>
                </a:solidFill>
              </a:rPr>
              <a:t>о</a:t>
            </a:r>
            <a:r>
              <a:rPr lang="ru-RU" sz="4400" b="1"/>
              <a:t>сей ,  жующ</a:t>
            </a:r>
            <a:r>
              <a:rPr lang="ru-RU" sz="4400" b="1">
                <a:solidFill>
                  <a:srgbClr val="00CC00"/>
                </a:solidFill>
              </a:rPr>
              <a:t>и</a:t>
            </a:r>
            <a:r>
              <a:rPr lang="ru-RU" sz="4400" b="1"/>
              <a:t>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492896"/>
            <a:ext cx="58326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учиться грамотно строить </a:t>
            </a:r>
          </a:p>
          <a:p>
            <a:r>
              <a:rPr lang="ru-RU" sz="3200" dirty="0" smtClean="0"/>
              <a:t>предложения и текст, </a:t>
            </a:r>
          </a:p>
          <a:p>
            <a:r>
              <a:rPr lang="ru-RU" sz="3200" dirty="0" smtClean="0"/>
              <a:t> чтобы рассказывать </a:t>
            </a:r>
          </a:p>
          <a:p>
            <a:r>
              <a:rPr lang="ru-RU" sz="3200" dirty="0" smtClean="0"/>
              <a:t> о случившемся</a:t>
            </a:r>
          </a:p>
          <a:p>
            <a:r>
              <a:rPr lang="ru-RU" sz="3200" dirty="0" smtClean="0"/>
              <a:t> понятно и интересно.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12776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Цель урока: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9375" y="332656"/>
            <a:ext cx="9064625" cy="735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Моя поляна</a:t>
            </a:r>
          </a:p>
          <a:p>
            <a:pPr algn="just"/>
            <a:r>
              <a:rPr lang="ru-RU" sz="2800" b="1" dirty="0"/>
              <a:t>      У меня есть любимая поляна. Красива она. На рябину прилетают кормиться дрозды. В сухих листьях здесь живут ежи. Осенью приходят лоси.</a:t>
            </a:r>
          </a:p>
          <a:p>
            <a:pPr algn="just"/>
            <a:r>
              <a:rPr lang="ru-RU" sz="2800" b="1" dirty="0"/>
              <a:t>      Рядом с поляной находится сад. Деревья засохли, выродились. Дикие ветки дают мелкие яблоки. Однажды я услышал хруст. Я осмотрелся</a:t>
            </a:r>
            <a:r>
              <a:rPr lang="ru-RU" sz="2800" b="1" dirty="0" smtClean="0"/>
              <a:t>.  </a:t>
            </a:r>
            <a:r>
              <a:rPr lang="ru-RU" sz="2800" b="1" dirty="0"/>
              <a:t>Это </a:t>
            </a:r>
            <a:r>
              <a:rPr lang="ru-RU" sz="2800" b="1" dirty="0" smtClean="0"/>
              <a:t> были  лоси</a:t>
            </a:r>
            <a:r>
              <a:rPr lang="ru-RU" sz="2800" b="1" dirty="0"/>
              <a:t>. </a:t>
            </a:r>
            <a:r>
              <a:rPr lang="ru-RU" sz="2800" b="1" dirty="0" smtClean="0"/>
              <a:t> Один  из  лосей </a:t>
            </a:r>
            <a:endParaRPr lang="ru-RU" sz="2800" b="1" dirty="0"/>
          </a:p>
          <a:p>
            <a:pPr algn="just"/>
            <a:r>
              <a:rPr lang="ru-RU" sz="2800" b="1" dirty="0"/>
              <a:t>мягкими губами срывал яблоки с дерева</a:t>
            </a:r>
            <a:r>
              <a:rPr lang="ru-RU" sz="2800" b="1" dirty="0" smtClean="0"/>
              <a:t>. Другой </a:t>
            </a:r>
            <a:r>
              <a:rPr lang="ru-RU" sz="2800" b="1" dirty="0"/>
              <a:t>лось собирал их на земле. Он подгибал длинные ноги и вставал на колени.</a:t>
            </a:r>
          </a:p>
          <a:p>
            <a:pPr algn="just"/>
            <a:r>
              <a:rPr lang="ru-RU" sz="2800" b="1" dirty="0"/>
              <a:t>      Зимой я часто вспоминал свою поляну и лосей, жующих кислые яблоки</a:t>
            </a:r>
            <a:r>
              <a:rPr lang="ru-RU" sz="2800" b="1" dirty="0" smtClean="0"/>
              <a:t>.</a:t>
            </a:r>
          </a:p>
          <a:p>
            <a:pPr algn="r"/>
            <a:r>
              <a:rPr lang="ru-RU" sz="2800" b="1" dirty="0" smtClean="0"/>
              <a:t>(по В. </a:t>
            </a:r>
            <a:r>
              <a:rPr lang="ru-RU" sz="2800" b="1" dirty="0" err="1" smtClean="0"/>
              <a:t>Пескову</a:t>
            </a:r>
            <a:r>
              <a:rPr lang="ru-RU" sz="2800" b="1" dirty="0" smtClean="0"/>
              <a:t>)</a:t>
            </a:r>
            <a:endParaRPr lang="ru-RU" sz="2800" b="1" dirty="0"/>
          </a:p>
          <a:p>
            <a:endParaRPr lang="ru-RU" sz="2800" b="1" dirty="0"/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371600"/>
          </a:xfrm>
        </p:spPr>
        <p:txBody>
          <a:bodyPr/>
          <a:lstStyle/>
          <a:p>
            <a:r>
              <a:rPr lang="ru-RU" dirty="0">
                <a:solidFill>
                  <a:schemeClr val="bg2"/>
                </a:solidFill>
              </a:rPr>
              <a:t>            </a:t>
            </a:r>
            <a:r>
              <a:rPr lang="ru-RU" b="1" dirty="0">
                <a:solidFill>
                  <a:schemeClr val="bg2"/>
                </a:solidFill>
              </a:rPr>
              <a:t>Поляна осенью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8820472" cy="6119812"/>
          </a:xfrm>
        </p:spPr>
        <p:txBody>
          <a:bodyPr/>
          <a:lstStyle/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sz="4800" b="1" dirty="0"/>
              <a:t>       У меня есть любим</a:t>
            </a:r>
            <a:r>
              <a:rPr lang="ru-RU" sz="4800" b="1" dirty="0">
                <a:solidFill>
                  <a:srgbClr val="00CC00"/>
                </a:solidFill>
              </a:rPr>
              <a:t>а</a:t>
            </a:r>
            <a:r>
              <a:rPr lang="ru-RU" sz="4800" b="1" dirty="0"/>
              <a:t>я поляна. Кр</a:t>
            </a:r>
            <a:r>
              <a:rPr lang="ru-RU" sz="4800" b="1" dirty="0">
                <a:solidFill>
                  <a:srgbClr val="00CC00"/>
                </a:solidFill>
              </a:rPr>
              <a:t>а</a:t>
            </a:r>
            <a:r>
              <a:rPr lang="ru-RU" sz="4800" b="1" dirty="0"/>
              <a:t>сива она. На     </a:t>
            </a:r>
            <a:r>
              <a:rPr lang="ru-RU" sz="4800" b="1" dirty="0" smtClean="0"/>
              <a:t>      рябину пр</a:t>
            </a:r>
            <a:r>
              <a:rPr lang="ru-RU" sz="4800" b="1" dirty="0" smtClean="0">
                <a:solidFill>
                  <a:srgbClr val="00CC00"/>
                </a:solidFill>
              </a:rPr>
              <a:t>и</a:t>
            </a:r>
            <a:r>
              <a:rPr lang="ru-RU" sz="4800" b="1" dirty="0" smtClean="0"/>
              <a:t>летают </a:t>
            </a:r>
            <a:r>
              <a:rPr lang="ru-RU" sz="4800" b="1" dirty="0"/>
              <a:t>кормиться дрозды. В сухих листьях здесь живут ежи. Осенью пр</a:t>
            </a:r>
            <a:r>
              <a:rPr lang="ru-RU" sz="4800" b="1" dirty="0">
                <a:solidFill>
                  <a:srgbClr val="00CC00"/>
                </a:solidFill>
              </a:rPr>
              <a:t>и</a:t>
            </a:r>
            <a:r>
              <a:rPr lang="ru-RU" sz="4800" b="1" dirty="0"/>
              <a:t>ходят лоси.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187624" y="1052736"/>
            <a:ext cx="734377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4400" b="1" dirty="0"/>
              <a:t>У меня есть любим</a:t>
            </a:r>
            <a:r>
              <a:rPr lang="ru-RU" sz="4400" b="1" dirty="0">
                <a:solidFill>
                  <a:srgbClr val="00CC00"/>
                </a:solidFill>
              </a:rPr>
              <a:t>а</a:t>
            </a:r>
            <a:r>
              <a:rPr lang="ru-RU" sz="4400" b="1" dirty="0"/>
              <a:t>я </a:t>
            </a:r>
            <a:endParaRPr lang="ru-RU" sz="4400" b="1" dirty="0" smtClean="0"/>
          </a:p>
          <a:p>
            <a:pPr algn="just"/>
            <a:r>
              <a:rPr lang="ru-RU" sz="4400" b="1" dirty="0" smtClean="0"/>
              <a:t>поляна</a:t>
            </a:r>
            <a:r>
              <a:rPr lang="ru-RU" sz="4400" b="1" dirty="0"/>
              <a:t>.  Кр</a:t>
            </a:r>
            <a:r>
              <a:rPr lang="ru-RU" sz="4400" b="1" dirty="0">
                <a:solidFill>
                  <a:srgbClr val="00CC00"/>
                </a:solidFill>
              </a:rPr>
              <a:t>а</a:t>
            </a:r>
            <a:r>
              <a:rPr lang="ru-RU" sz="4400" b="1" dirty="0"/>
              <a:t>сива она.</a:t>
            </a:r>
          </a:p>
          <a:p>
            <a:pPr algn="just"/>
            <a:r>
              <a:rPr lang="ru-RU" sz="4400" b="1" dirty="0"/>
              <a:t> На </a:t>
            </a:r>
            <a:r>
              <a:rPr lang="ru-RU" sz="4400" b="1" dirty="0" smtClean="0"/>
              <a:t>рябину пр</a:t>
            </a:r>
            <a:r>
              <a:rPr lang="ru-RU" sz="4400" b="1" dirty="0" smtClean="0">
                <a:solidFill>
                  <a:srgbClr val="00CC00"/>
                </a:solidFill>
              </a:rPr>
              <a:t>и</a:t>
            </a:r>
            <a:r>
              <a:rPr lang="ru-RU" sz="4400" b="1" dirty="0" smtClean="0"/>
              <a:t>летают </a:t>
            </a:r>
            <a:endParaRPr lang="ru-RU" sz="4400" b="1" dirty="0"/>
          </a:p>
          <a:p>
            <a:pPr algn="just"/>
            <a:r>
              <a:rPr lang="ru-RU" sz="4400" b="1" dirty="0" smtClean="0"/>
              <a:t>кормиться  дрозды</a:t>
            </a:r>
            <a:r>
              <a:rPr lang="ru-RU" sz="4400" b="1" dirty="0"/>
              <a:t>.</a:t>
            </a:r>
          </a:p>
          <a:p>
            <a:pPr algn="just"/>
            <a:r>
              <a:rPr lang="ru-RU" sz="4400" b="1" dirty="0"/>
              <a:t> В сухих </a:t>
            </a:r>
            <a:r>
              <a:rPr lang="ru-RU" sz="4400" b="1" dirty="0" smtClean="0"/>
              <a:t>листьях </a:t>
            </a:r>
            <a:r>
              <a:rPr lang="ru-RU" sz="4400" b="1" dirty="0"/>
              <a:t>здесь </a:t>
            </a:r>
            <a:r>
              <a:rPr lang="ru-RU" sz="4400" b="1" dirty="0" smtClean="0"/>
              <a:t>живут ежи  </a:t>
            </a:r>
            <a:r>
              <a:rPr lang="ru-RU" sz="4400" b="1" dirty="0"/>
              <a:t>.  </a:t>
            </a:r>
            <a:r>
              <a:rPr lang="ru-RU" sz="4400" b="1" dirty="0" smtClean="0"/>
              <a:t>Осенью </a:t>
            </a:r>
            <a:endParaRPr lang="ru-RU" sz="4400" b="1" dirty="0"/>
          </a:p>
          <a:p>
            <a:pPr algn="just"/>
            <a:r>
              <a:rPr lang="ru-RU" sz="4400" b="1" dirty="0"/>
              <a:t>пр</a:t>
            </a:r>
            <a:r>
              <a:rPr lang="ru-RU" sz="4400" b="1" dirty="0">
                <a:solidFill>
                  <a:srgbClr val="00CC00"/>
                </a:solidFill>
              </a:rPr>
              <a:t>и</a:t>
            </a:r>
            <a:r>
              <a:rPr lang="ru-RU" sz="4400" b="1" dirty="0"/>
              <a:t>ходят лоси.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1619672" y="1916832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нутый угол 6"/>
          <p:cNvSpPr/>
          <p:nvPr/>
        </p:nvSpPr>
        <p:spPr>
          <a:xfrm>
            <a:off x="2627784" y="2564904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5868144" y="2564904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Загнутый угол 8"/>
          <p:cNvSpPr/>
          <p:nvPr/>
        </p:nvSpPr>
        <p:spPr>
          <a:xfrm>
            <a:off x="3275856" y="3284984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>
            <a:off x="5508104" y="3933056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нутый угол 10"/>
          <p:cNvSpPr/>
          <p:nvPr/>
        </p:nvSpPr>
        <p:spPr>
          <a:xfrm>
            <a:off x="6300192" y="4581128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95513" y="1196975"/>
            <a:ext cx="472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bg2"/>
                </a:solidFill>
              </a:rPr>
              <a:t>Поляна осенью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916238" y="2708275"/>
            <a:ext cx="3169009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/>
              <a:t>кр</a:t>
            </a:r>
            <a:r>
              <a:rPr lang="ru-RU" sz="4400" b="1" dirty="0">
                <a:solidFill>
                  <a:srgbClr val="92D050"/>
                </a:solidFill>
              </a:rPr>
              <a:t>а</a:t>
            </a:r>
            <a:r>
              <a:rPr lang="ru-RU" sz="4400" b="1" dirty="0"/>
              <a:t>сива</a:t>
            </a:r>
          </a:p>
          <a:p>
            <a:r>
              <a:rPr lang="ru-RU" sz="4400" b="1" dirty="0"/>
              <a:t>к</a:t>
            </a:r>
            <a:r>
              <a:rPr lang="ru-RU" sz="4400" b="1" dirty="0">
                <a:solidFill>
                  <a:srgbClr val="92D050"/>
                </a:solidFill>
              </a:rPr>
              <a:t>о</a:t>
            </a:r>
            <a:r>
              <a:rPr lang="ru-RU" sz="4400" b="1" dirty="0"/>
              <a:t>рмит</a:t>
            </a:r>
            <a:r>
              <a:rPr lang="ru-RU" sz="4400" b="1" dirty="0">
                <a:solidFill>
                  <a:srgbClr val="92D050"/>
                </a:solidFill>
              </a:rPr>
              <a:t>ь</a:t>
            </a:r>
            <a:r>
              <a:rPr lang="ru-RU" sz="4400" b="1" dirty="0"/>
              <a:t>ся</a:t>
            </a:r>
          </a:p>
          <a:p>
            <a:r>
              <a:rPr lang="ru-RU" sz="4400" b="1" dirty="0"/>
              <a:t>пр</a:t>
            </a:r>
            <a:r>
              <a:rPr lang="ru-RU" sz="4400" b="1" dirty="0">
                <a:solidFill>
                  <a:srgbClr val="92D050"/>
                </a:solidFill>
              </a:rPr>
              <a:t>и</a:t>
            </a:r>
            <a:r>
              <a:rPr lang="ru-RU" sz="4400" b="1" dirty="0"/>
              <a:t>ходят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915816" y="2708920"/>
            <a:ext cx="3169009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/>
              <a:t>кр</a:t>
            </a:r>
            <a:r>
              <a:rPr lang="ru-RU" sz="4400" b="1" dirty="0">
                <a:solidFill>
                  <a:srgbClr val="00CC00"/>
                </a:solidFill>
              </a:rPr>
              <a:t>а</a:t>
            </a:r>
            <a:r>
              <a:rPr lang="ru-RU" sz="4400" b="1" dirty="0"/>
              <a:t>сива</a:t>
            </a:r>
          </a:p>
          <a:p>
            <a:r>
              <a:rPr lang="ru-RU" sz="4400" b="1" dirty="0"/>
              <a:t>к</a:t>
            </a:r>
            <a:r>
              <a:rPr lang="ru-RU" sz="4400" b="1" dirty="0">
                <a:solidFill>
                  <a:srgbClr val="00CC00"/>
                </a:solidFill>
              </a:rPr>
              <a:t>о</a:t>
            </a:r>
            <a:r>
              <a:rPr lang="ru-RU" sz="4400" b="1" dirty="0"/>
              <a:t>рмит</a:t>
            </a:r>
            <a:r>
              <a:rPr lang="ru-RU" sz="4400" b="1" dirty="0">
                <a:solidFill>
                  <a:srgbClr val="00CC00"/>
                </a:solidFill>
              </a:rPr>
              <a:t>ь</a:t>
            </a:r>
            <a:r>
              <a:rPr lang="ru-RU" sz="4400" b="1" dirty="0"/>
              <a:t>ся</a:t>
            </a:r>
          </a:p>
          <a:p>
            <a:r>
              <a:rPr lang="ru-RU" sz="4400" b="1" dirty="0"/>
              <a:t>пр</a:t>
            </a:r>
            <a:r>
              <a:rPr lang="ru-RU" sz="4400" b="1" dirty="0">
                <a:solidFill>
                  <a:srgbClr val="00CC00"/>
                </a:solidFill>
              </a:rPr>
              <a:t>и</a:t>
            </a:r>
            <a:r>
              <a:rPr lang="ru-RU" sz="4400" b="1" dirty="0"/>
              <a:t>ходят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23850" y="1412875"/>
            <a:ext cx="882015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3600" b="1"/>
              <a:t>Ряд</a:t>
            </a:r>
            <a:r>
              <a:rPr lang="ru-RU" sz="3600" b="1">
                <a:solidFill>
                  <a:srgbClr val="00CC00"/>
                </a:solidFill>
              </a:rPr>
              <a:t>о</a:t>
            </a:r>
            <a:r>
              <a:rPr lang="ru-RU" sz="3600" b="1"/>
              <a:t>м с полян</a:t>
            </a:r>
            <a:r>
              <a:rPr lang="ru-RU" sz="3600" b="1">
                <a:solidFill>
                  <a:srgbClr val="00CC00"/>
                </a:solidFill>
              </a:rPr>
              <a:t>о</a:t>
            </a:r>
            <a:r>
              <a:rPr lang="ru-RU" sz="3600" b="1"/>
              <a:t>й н</a:t>
            </a:r>
            <a:r>
              <a:rPr lang="ru-RU" sz="3600" b="1">
                <a:solidFill>
                  <a:srgbClr val="00CC00"/>
                </a:solidFill>
              </a:rPr>
              <a:t>а</a:t>
            </a:r>
            <a:r>
              <a:rPr lang="ru-RU" sz="3600" b="1"/>
              <a:t>ходится    сад. Деревья з</a:t>
            </a:r>
            <a:r>
              <a:rPr lang="ru-RU" sz="3600" b="1">
                <a:solidFill>
                  <a:srgbClr val="00CC00"/>
                </a:solidFill>
              </a:rPr>
              <a:t>а</a:t>
            </a:r>
            <a:r>
              <a:rPr lang="ru-RU" sz="3600" b="1"/>
              <a:t>сохли, вырод</a:t>
            </a:r>
            <a:r>
              <a:rPr lang="ru-RU" sz="3600" b="1">
                <a:solidFill>
                  <a:srgbClr val="00CC00"/>
                </a:solidFill>
              </a:rPr>
              <a:t>и</a:t>
            </a:r>
            <a:r>
              <a:rPr lang="ru-RU" sz="3600" b="1"/>
              <a:t>лись. Дик</a:t>
            </a:r>
            <a:r>
              <a:rPr lang="ru-RU" sz="3600" b="1">
                <a:solidFill>
                  <a:srgbClr val="00CC00"/>
                </a:solidFill>
              </a:rPr>
              <a:t>и</a:t>
            </a:r>
            <a:r>
              <a:rPr lang="ru-RU" sz="3600" b="1"/>
              <a:t>е ветки дают мелкие яблоки. </a:t>
            </a:r>
            <a:r>
              <a:rPr lang="ru-RU" sz="3600" b="1">
                <a:solidFill>
                  <a:srgbClr val="00CC00"/>
                </a:solidFill>
              </a:rPr>
              <a:t>О</a:t>
            </a:r>
            <a:r>
              <a:rPr lang="ru-RU" sz="3600" b="1"/>
              <a:t>днажды я услышал хруст. Я </a:t>
            </a:r>
            <a:r>
              <a:rPr lang="ru-RU" sz="3600" b="1">
                <a:solidFill>
                  <a:srgbClr val="00CC00"/>
                </a:solidFill>
              </a:rPr>
              <a:t>о</a:t>
            </a:r>
            <a:r>
              <a:rPr lang="ru-RU" sz="3600" b="1"/>
              <a:t>смотрелся. Эт</a:t>
            </a:r>
            <a:r>
              <a:rPr lang="ru-RU" sz="3600" b="1">
                <a:solidFill>
                  <a:srgbClr val="00CC00"/>
                </a:solidFill>
              </a:rPr>
              <a:t>о</a:t>
            </a:r>
            <a:r>
              <a:rPr lang="ru-RU" sz="3600" b="1"/>
              <a:t> были лоси. Один из лосей мягкими  губами  срывал  яблоки с дерева. Другой лось </a:t>
            </a:r>
          </a:p>
          <a:p>
            <a:pPr algn="just"/>
            <a:r>
              <a:rPr lang="ru-RU" sz="3600" b="1"/>
              <a:t>с</a:t>
            </a:r>
            <a:r>
              <a:rPr lang="ru-RU" sz="3600" b="1">
                <a:solidFill>
                  <a:srgbClr val="00CC00"/>
                </a:solidFill>
              </a:rPr>
              <a:t>о</a:t>
            </a:r>
            <a:r>
              <a:rPr lang="ru-RU" sz="3600" b="1"/>
              <a:t>б</a:t>
            </a:r>
            <a:r>
              <a:rPr lang="ru-RU" sz="3600" b="1">
                <a:solidFill>
                  <a:srgbClr val="00CC00"/>
                </a:solidFill>
              </a:rPr>
              <a:t>и</a:t>
            </a:r>
            <a:r>
              <a:rPr lang="ru-RU" sz="3600" b="1"/>
              <a:t>рал их   на земле. Он по</a:t>
            </a:r>
            <a:r>
              <a:rPr lang="ru-RU" sz="3600" b="1">
                <a:solidFill>
                  <a:srgbClr val="00CC00"/>
                </a:solidFill>
              </a:rPr>
              <a:t>д</a:t>
            </a:r>
            <a:r>
              <a:rPr lang="ru-RU" sz="3600" b="1"/>
              <a:t>гибал</a:t>
            </a:r>
          </a:p>
          <a:p>
            <a:pPr algn="just"/>
            <a:r>
              <a:rPr lang="ru-RU" sz="3600" b="1"/>
              <a:t> дли</a:t>
            </a:r>
            <a:r>
              <a:rPr lang="ru-RU" sz="3600" b="1">
                <a:solidFill>
                  <a:srgbClr val="00CC00"/>
                </a:solidFill>
              </a:rPr>
              <a:t>нн</a:t>
            </a:r>
            <a:r>
              <a:rPr lang="ru-RU" sz="3600" b="1"/>
              <a:t>ые ноги и вставал на к</a:t>
            </a:r>
            <a:r>
              <a:rPr lang="ru-RU" sz="3600" b="1">
                <a:solidFill>
                  <a:srgbClr val="00CC00"/>
                </a:solidFill>
              </a:rPr>
              <a:t>о</a:t>
            </a:r>
            <a:r>
              <a:rPr lang="ru-RU" sz="3600" b="1"/>
              <a:t>лени.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700338" y="620713"/>
            <a:ext cx="4262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2"/>
                </a:solidFill>
              </a:rPr>
              <a:t>Встреча с лосями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404813"/>
            <a:ext cx="91440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3600" b="1" dirty="0"/>
              <a:t>      </a:t>
            </a:r>
            <a:r>
              <a:rPr lang="ru-RU" sz="4000" b="1" dirty="0" smtClean="0"/>
              <a:t>Ряд</a:t>
            </a:r>
            <a:r>
              <a:rPr lang="ru-RU" sz="4000" b="1" dirty="0" smtClean="0">
                <a:solidFill>
                  <a:srgbClr val="00CC00"/>
                </a:solidFill>
              </a:rPr>
              <a:t>о</a:t>
            </a:r>
            <a:r>
              <a:rPr lang="ru-RU" sz="4000" b="1" dirty="0" smtClean="0"/>
              <a:t>м с полян</a:t>
            </a:r>
            <a:r>
              <a:rPr lang="ru-RU" sz="4000" b="1" dirty="0" smtClean="0">
                <a:solidFill>
                  <a:srgbClr val="00CC00"/>
                </a:solidFill>
              </a:rPr>
              <a:t>о</a:t>
            </a:r>
            <a:r>
              <a:rPr lang="ru-RU" sz="4000" b="1" dirty="0" smtClean="0"/>
              <a:t>й н</a:t>
            </a:r>
            <a:r>
              <a:rPr lang="ru-RU" sz="4000" b="1" dirty="0" smtClean="0">
                <a:solidFill>
                  <a:srgbClr val="00CC00"/>
                </a:solidFill>
              </a:rPr>
              <a:t>а</a:t>
            </a:r>
            <a:r>
              <a:rPr lang="ru-RU" sz="4000" b="1" dirty="0" smtClean="0"/>
              <a:t>ходится    </a:t>
            </a:r>
            <a:r>
              <a:rPr lang="ru-RU" sz="4000" b="1" dirty="0"/>
              <a:t>сад. </a:t>
            </a:r>
            <a:r>
              <a:rPr lang="ru-RU" sz="4000" b="1" dirty="0" smtClean="0"/>
              <a:t>Деревья з</a:t>
            </a:r>
            <a:r>
              <a:rPr lang="ru-RU" sz="4000" b="1" dirty="0" smtClean="0">
                <a:solidFill>
                  <a:srgbClr val="00CC00"/>
                </a:solidFill>
              </a:rPr>
              <a:t>а</a:t>
            </a:r>
            <a:r>
              <a:rPr lang="ru-RU" sz="4000" b="1" dirty="0" smtClean="0"/>
              <a:t>сохли, вырод</a:t>
            </a:r>
            <a:r>
              <a:rPr lang="ru-RU" sz="4000" b="1" dirty="0" smtClean="0">
                <a:solidFill>
                  <a:srgbClr val="00CC00"/>
                </a:solidFill>
              </a:rPr>
              <a:t>и</a:t>
            </a:r>
            <a:r>
              <a:rPr lang="ru-RU" sz="4000" b="1" dirty="0" smtClean="0"/>
              <a:t>л</a:t>
            </a:r>
            <a:r>
              <a:rPr lang="ru-RU" sz="4000" b="1" dirty="0"/>
              <a:t>и</a:t>
            </a:r>
            <a:r>
              <a:rPr lang="ru-RU" sz="4000" b="1" dirty="0" smtClean="0"/>
              <a:t>сь</a:t>
            </a:r>
            <a:r>
              <a:rPr lang="ru-RU" sz="4000" b="1" dirty="0"/>
              <a:t>. Дик</a:t>
            </a:r>
            <a:r>
              <a:rPr lang="ru-RU" sz="4000" b="1" dirty="0">
                <a:solidFill>
                  <a:srgbClr val="00CC00"/>
                </a:solidFill>
              </a:rPr>
              <a:t>и</a:t>
            </a:r>
            <a:r>
              <a:rPr lang="ru-RU" sz="4000" b="1" dirty="0"/>
              <a:t>е ветки </a:t>
            </a:r>
            <a:r>
              <a:rPr lang="ru-RU" sz="4000" b="1" dirty="0" smtClean="0"/>
              <a:t>дают мелкие яблоки</a:t>
            </a:r>
            <a:r>
              <a:rPr lang="ru-RU" sz="4000" b="1" dirty="0"/>
              <a:t>. </a:t>
            </a:r>
            <a:r>
              <a:rPr lang="ru-RU" sz="4000" b="1" dirty="0">
                <a:solidFill>
                  <a:srgbClr val="00CC00"/>
                </a:solidFill>
              </a:rPr>
              <a:t>О</a:t>
            </a:r>
            <a:r>
              <a:rPr lang="ru-RU" sz="4000" b="1" dirty="0"/>
              <a:t>днажды я </a:t>
            </a:r>
            <a:r>
              <a:rPr lang="ru-RU" sz="4000" b="1" dirty="0" smtClean="0"/>
              <a:t>услышал </a:t>
            </a:r>
            <a:r>
              <a:rPr lang="ru-RU" sz="4000" b="1" dirty="0"/>
              <a:t>хруст. Я </a:t>
            </a:r>
            <a:r>
              <a:rPr lang="ru-RU" sz="4000" b="1" dirty="0" smtClean="0">
                <a:solidFill>
                  <a:srgbClr val="00CC00"/>
                </a:solidFill>
              </a:rPr>
              <a:t>о</a:t>
            </a:r>
            <a:r>
              <a:rPr lang="ru-RU" sz="4000" b="1" dirty="0" smtClean="0"/>
              <a:t>смотрелся</a:t>
            </a:r>
            <a:r>
              <a:rPr lang="ru-RU" sz="4000" b="1" dirty="0"/>
              <a:t>. Эт</a:t>
            </a:r>
            <a:r>
              <a:rPr lang="ru-RU" sz="4000" b="1" dirty="0">
                <a:solidFill>
                  <a:srgbClr val="00CC00"/>
                </a:solidFill>
              </a:rPr>
              <a:t>о</a:t>
            </a:r>
            <a:r>
              <a:rPr lang="ru-RU" sz="4000" b="1" dirty="0"/>
              <a:t> были лоси. Один из лосей </a:t>
            </a:r>
            <a:r>
              <a:rPr lang="ru-RU" sz="4000" b="1" dirty="0" smtClean="0"/>
              <a:t>мягкими  </a:t>
            </a:r>
            <a:r>
              <a:rPr lang="ru-RU" sz="4000" b="1" dirty="0"/>
              <a:t>губами  срывал  яблоки </a:t>
            </a:r>
          </a:p>
          <a:p>
            <a:pPr algn="just"/>
            <a:r>
              <a:rPr lang="ru-RU" sz="4000" b="1" dirty="0"/>
              <a:t>с дерева. Другой лось с</a:t>
            </a:r>
            <a:r>
              <a:rPr lang="ru-RU" sz="4000" b="1" dirty="0">
                <a:solidFill>
                  <a:srgbClr val="00CC00"/>
                </a:solidFill>
              </a:rPr>
              <a:t>о</a:t>
            </a:r>
            <a:r>
              <a:rPr lang="ru-RU" sz="4000" b="1" dirty="0"/>
              <a:t>б</a:t>
            </a:r>
            <a:r>
              <a:rPr lang="ru-RU" sz="4000" b="1" dirty="0">
                <a:solidFill>
                  <a:srgbClr val="00CC00"/>
                </a:solidFill>
              </a:rPr>
              <a:t>и</a:t>
            </a:r>
            <a:r>
              <a:rPr lang="ru-RU" sz="4000" b="1" dirty="0"/>
              <a:t>рал их</a:t>
            </a:r>
          </a:p>
          <a:p>
            <a:pPr algn="just"/>
            <a:r>
              <a:rPr lang="ru-RU" sz="4000" b="1" dirty="0"/>
              <a:t> на  земле. Он </a:t>
            </a:r>
            <a:r>
              <a:rPr lang="ru-RU" sz="4000" b="1" dirty="0" smtClean="0"/>
              <a:t>по</a:t>
            </a:r>
            <a:r>
              <a:rPr lang="ru-RU" sz="4000" b="1" dirty="0" smtClean="0">
                <a:solidFill>
                  <a:srgbClr val="00CC00"/>
                </a:solidFill>
              </a:rPr>
              <a:t>д</a:t>
            </a:r>
            <a:r>
              <a:rPr lang="ru-RU" sz="4000" b="1" dirty="0" smtClean="0"/>
              <a:t>гибал </a:t>
            </a:r>
            <a:r>
              <a:rPr lang="ru-RU" sz="4000" b="1" dirty="0"/>
              <a:t>дли</a:t>
            </a:r>
            <a:r>
              <a:rPr lang="ru-RU" sz="4000" b="1" dirty="0">
                <a:solidFill>
                  <a:srgbClr val="00CC00"/>
                </a:solidFill>
              </a:rPr>
              <a:t>нн</a:t>
            </a:r>
            <a:r>
              <a:rPr lang="ru-RU" sz="4000" b="1" dirty="0"/>
              <a:t>ые </a:t>
            </a:r>
          </a:p>
          <a:p>
            <a:pPr algn="just"/>
            <a:r>
              <a:rPr lang="ru-RU" sz="4000" b="1" dirty="0"/>
              <a:t>ноги и </a:t>
            </a:r>
            <a:r>
              <a:rPr lang="ru-RU" sz="4000" b="1" dirty="0" smtClean="0"/>
              <a:t>вставал </a:t>
            </a:r>
            <a:r>
              <a:rPr lang="ru-RU" sz="4000" b="1" dirty="0"/>
              <a:t>на к</a:t>
            </a:r>
            <a:r>
              <a:rPr lang="ru-RU" sz="4000" b="1" dirty="0">
                <a:solidFill>
                  <a:srgbClr val="00CC00"/>
                </a:solidFill>
              </a:rPr>
              <a:t>о</a:t>
            </a:r>
            <a:r>
              <a:rPr lang="ru-RU" sz="4000" b="1" dirty="0"/>
              <a:t>лени.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1187624" y="1772816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нутый угол 6"/>
          <p:cNvSpPr/>
          <p:nvPr/>
        </p:nvSpPr>
        <p:spPr>
          <a:xfrm>
            <a:off x="1331640" y="2348880"/>
            <a:ext cx="64807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2627784" y="6093296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нутый угол 8"/>
          <p:cNvSpPr/>
          <p:nvPr/>
        </p:nvSpPr>
        <p:spPr>
          <a:xfrm>
            <a:off x="4860032" y="5445224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>
            <a:off x="755576" y="4221088"/>
            <a:ext cx="216024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нутый угол 10"/>
          <p:cNvSpPr/>
          <p:nvPr/>
        </p:nvSpPr>
        <p:spPr>
          <a:xfrm>
            <a:off x="5796136" y="2996952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нутый угол 11"/>
          <p:cNvSpPr/>
          <p:nvPr/>
        </p:nvSpPr>
        <p:spPr>
          <a:xfrm>
            <a:off x="4499992" y="1196752"/>
            <a:ext cx="288032" cy="504056"/>
          </a:xfrm>
          <a:prstGeom prst="foldedCorner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116013" y="3141663"/>
            <a:ext cx="84978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b="1" dirty="0"/>
              <a:t>Он   </a:t>
            </a:r>
            <a:r>
              <a:rPr lang="ru-RU" sz="4000" b="1" u="sng" dirty="0" smtClean="0"/>
              <a:t>по</a:t>
            </a:r>
            <a:r>
              <a:rPr lang="ru-RU" sz="4000" b="1" u="sng" dirty="0" smtClean="0">
                <a:solidFill>
                  <a:srgbClr val="00CC00"/>
                </a:solidFill>
              </a:rPr>
              <a:t>д</a:t>
            </a:r>
            <a:r>
              <a:rPr lang="ru-RU" sz="4000" b="1" u="sng" dirty="0" smtClean="0"/>
              <a:t>гибал</a:t>
            </a:r>
            <a:r>
              <a:rPr lang="ru-RU" sz="4000" b="1" dirty="0" smtClean="0"/>
              <a:t>   </a:t>
            </a:r>
            <a:r>
              <a:rPr lang="ru-RU" sz="4000" b="1" dirty="0"/>
              <a:t>дли</a:t>
            </a:r>
            <a:r>
              <a:rPr lang="ru-RU" sz="4000" b="1" dirty="0">
                <a:solidFill>
                  <a:srgbClr val="00CC00"/>
                </a:solidFill>
              </a:rPr>
              <a:t>нн</a:t>
            </a:r>
            <a:r>
              <a:rPr lang="ru-RU" sz="4000" b="1" dirty="0"/>
              <a:t>ые </a:t>
            </a:r>
          </a:p>
          <a:p>
            <a:r>
              <a:rPr lang="ru-RU" sz="4000" b="1" dirty="0"/>
              <a:t>ноги  </a:t>
            </a:r>
            <a:r>
              <a:rPr lang="ru-RU" sz="4000" b="1" dirty="0">
                <a:solidFill>
                  <a:schemeClr val="bg2"/>
                </a:solidFill>
              </a:rPr>
              <a:t>и</a:t>
            </a:r>
            <a:r>
              <a:rPr lang="ru-RU" sz="4000" b="1" dirty="0"/>
              <a:t>  </a:t>
            </a:r>
            <a:r>
              <a:rPr lang="ru-RU" sz="4000" b="1" u="sng" dirty="0" smtClean="0"/>
              <a:t>вставал</a:t>
            </a:r>
            <a:r>
              <a:rPr lang="ru-RU" sz="4000" b="1" dirty="0" smtClean="0"/>
              <a:t>  </a:t>
            </a:r>
            <a:r>
              <a:rPr lang="ru-RU" sz="4000" b="1" dirty="0"/>
              <a:t>на  к</a:t>
            </a:r>
            <a:r>
              <a:rPr lang="ru-RU" sz="4000" b="1" dirty="0">
                <a:solidFill>
                  <a:srgbClr val="00CC00"/>
                </a:solidFill>
              </a:rPr>
              <a:t>о</a:t>
            </a:r>
            <a:r>
              <a:rPr lang="ru-RU" sz="4000" b="1" dirty="0"/>
              <a:t>лени.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755650" y="981075"/>
            <a:ext cx="7791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Деревья  </a:t>
            </a:r>
            <a:r>
              <a:rPr lang="ru-RU" sz="3600" b="1" u="sng"/>
              <a:t>з</a:t>
            </a:r>
            <a:r>
              <a:rPr lang="ru-RU" sz="3600" b="1" u="sng">
                <a:solidFill>
                  <a:srgbClr val="00CC00"/>
                </a:solidFill>
              </a:rPr>
              <a:t>а</a:t>
            </a:r>
            <a:r>
              <a:rPr lang="ru-RU" sz="3600" b="1" u="sng"/>
              <a:t>сохли</a:t>
            </a:r>
            <a:r>
              <a:rPr lang="ru-RU" sz="3600" b="1"/>
              <a:t> ,  </a:t>
            </a:r>
            <a:r>
              <a:rPr lang="ru-RU" sz="3600" b="1" u="sng"/>
              <a:t>вырод</a:t>
            </a:r>
            <a:r>
              <a:rPr lang="ru-RU" sz="3600" b="1" u="sng">
                <a:solidFill>
                  <a:srgbClr val="00CC00"/>
                </a:solidFill>
              </a:rPr>
              <a:t>и</a:t>
            </a:r>
            <a:r>
              <a:rPr lang="ru-RU" sz="3600" b="1" u="sng"/>
              <a:t>лись</a:t>
            </a:r>
            <a:r>
              <a:rPr lang="ru-RU" sz="44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306</TotalTime>
  <Words>403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Пиксел</vt:lpstr>
      <vt:lpstr>Слайд 1</vt:lpstr>
      <vt:lpstr>Слайд 2</vt:lpstr>
      <vt:lpstr>Слайд 3</vt:lpstr>
      <vt:lpstr>            Поляна осенью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27</cp:revision>
  <dcterms:created xsi:type="dcterms:W3CDTF">2013-12-15T17:41:37Z</dcterms:created>
  <dcterms:modified xsi:type="dcterms:W3CDTF">2016-01-30T06:50:25Z</dcterms:modified>
</cp:coreProperties>
</file>